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56" r:id="rId2"/>
    <p:sldId id="257" r:id="rId3"/>
    <p:sldId id="258" r:id="rId4"/>
    <p:sldId id="260" r:id="rId5"/>
    <p:sldId id="262" r:id="rId6"/>
    <p:sldId id="263" r:id="rId7"/>
    <p:sldId id="268" r:id="rId8"/>
    <p:sldId id="269" r:id="rId9"/>
    <p:sldId id="264" r:id="rId10"/>
    <p:sldId id="265" r:id="rId11"/>
    <p:sldId id="266" r:id="rId12"/>
    <p:sldId id="267" r:id="rId13"/>
    <p:sldId id="270" r:id="rId14"/>
    <p:sldId id="272" r:id="rId15"/>
    <p:sldId id="276" r:id="rId16"/>
    <p:sldId id="277" r:id="rId17"/>
    <p:sldId id="274" r:id="rId18"/>
    <p:sldId id="297" r:id="rId19"/>
    <p:sldId id="275" r:id="rId20"/>
    <p:sldId id="278" r:id="rId21"/>
    <p:sldId id="279" r:id="rId22"/>
    <p:sldId id="285" r:id="rId23"/>
    <p:sldId id="286" r:id="rId24"/>
    <p:sldId id="280" r:id="rId25"/>
    <p:sldId id="281" r:id="rId26"/>
    <p:sldId id="282" r:id="rId27"/>
    <p:sldId id="283" r:id="rId28"/>
    <p:sldId id="287" r:id="rId29"/>
    <p:sldId id="293" r:id="rId30"/>
    <p:sldId id="294" r:id="rId31"/>
    <p:sldId id="295" r:id="rId32"/>
    <p:sldId id="288" r:id="rId33"/>
    <p:sldId id="289" r:id="rId34"/>
    <p:sldId id="290" r:id="rId35"/>
    <p:sldId id="296" r:id="rId36"/>
    <p:sldId id="292"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3" d="100"/>
          <a:sy n="83" d="100"/>
        </p:scale>
        <p:origin x="-63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D7E1D5-DD9A-2945-B26E-9E8796F0E68F}" type="datetimeFigureOut">
              <a:rPr lang="en-US" smtClean="0"/>
              <a:t>8/21/18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49BFE2-071F-F143-9E91-291B885A2BF3}" type="slidenum">
              <a:rPr lang="en-US" smtClean="0"/>
              <a:t>‹#›</a:t>
            </a:fld>
            <a:endParaRPr lang="en-US"/>
          </a:p>
        </p:txBody>
      </p:sp>
    </p:spTree>
    <p:extLst>
      <p:ext uri="{BB962C8B-B14F-4D97-AF65-F5344CB8AC3E}">
        <p14:creationId xmlns:p14="http://schemas.microsoft.com/office/powerpoint/2010/main" val="86472149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49BFE2-071F-F143-9E91-291B885A2BF3}" type="slidenum">
              <a:rPr lang="en-US" smtClean="0"/>
              <a:t>2</a:t>
            </a:fld>
            <a:endParaRPr lang="en-US"/>
          </a:p>
        </p:txBody>
      </p:sp>
    </p:spTree>
    <p:extLst>
      <p:ext uri="{BB962C8B-B14F-4D97-AF65-F5344CB8AC3E}">
        <p14:creationId xmlns:p14="http://schemas.microsoft.com/office/powerpoint/2010/main" val="1818565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some religions that worship only 1 god? What are some</a:t>
            </a:r>
            <a:r>
              <a:rPr lang="en-US" baseline="0" dirty="0" smtClean="0"/>
              <a:t> that worship many gods? Are they any religions that do not worship any gods?</a:t>
            </a:r>
            <a:endParaRPr lang="en-US" dirty="0"/>
          </a:p>
        </p:txBody>
      </p:sp>
      <p:sp>
        <p:nvSpPr>
          <p:cNvPr id="4" name="Slide Number Placeholder 3"/>
          <p:cNvSpPr>
            <a:spLocks noGrp="1"/>
          </p:cNvSpPr>
          <p:nvPr>
            <p:ph type="sldNum" sz="quarter" idx="10"/>
          </p:nvPr>
        </p:nvSpPr>
        <p:spPr/>
        <p:txBody>
          <a:bodyPr/>
          <a:lstStyle/>
          <a:p>
            <a:fld id="{1C49BFE2-071F-F143-9E91-291B885A2BF3}" type="slidenum">
              <a:rPr lang="en-US" smtClean="0"/>
              <a:t>3</a:t>
            </a:fld>
            <a:endParaRPr lang="en-US"/>
          </a:p>
        </p:txBody>
      </p:sp>
    </p:spTree>
    <p:extLst>
      <p:ext uri="{BB962C8B-B14F-4D97-AF65-F5344CB8AC3E}">
        <p14:creationId xmlns:p14="http://schemas.microsoft.com/office/powerpoint/2010/main" val="1921904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solidFill>
                  <a:srgbClr val="FF0000"/>
                </a:solidFill>
                <a:ea typeface="Times New Roman" charset="0"/>
                <a:cs typeface="Times New Roman" charset="0"/>
              </a:rPr>
              <a:t>1. By land, it connected the continents of Africa and Asia.</a:t>
            </a:r>
            <a:endParaRPr lang="en-US" sz="1200" dirty="0" smtClean="0">
              <a:ea typeface="Times New Roman" charset="0"/>
              <a:cs typeface="Times New Roman" charset="0"/>
            </a:endParaRPr>
          </a:p>
          <a:p>
            <a:r>
              <a:rPr lang="en-US" sz="1200" dirty="0" smtClean="0">
                <a:solidFill>
                  <a:srgbClr val="FF0000"/>
                </a:solidFill>
                <a:ea typeface="Times New Roman" charset="0"/>
                <a:cs typeface="Times New Roman" charset="0"/>
              </a:rPr>
              <a:t>2. Its seaports opened onto the most important waterways, the Mediterranean Sea &amp; Red Sea</a:t>
            </a:r>
            <a:endParaRPr lang="en-US" dirty="0"/>
          </a:p>
        </p:txBody>
      </p:sp>
      <p:sp>
        <p:nvSpPr>
          <p:cNvPr id="4" name="Slide Number Placeholder 3"/>
          <p:cNvSpPr>
            <a:spLocks noGrp="1"/>
          </p:cNvSpPr>
          <p:nvPr>
            <p:ph type="sldNum" sz="quarter" idx="10"/>
          </p:nvPr>
        </p:nvSpPr>
        <p:spPr/>
        <p:txBody>
          <a:bodyPr/>
          <a:lstStyle/>
          <a:p>
            <a:fld id="{3ABB9412-2665-AA4F-A4BA-47D94DBBE313}" type="slidenum">
              <a:rPr lang="en-US" smtClean="0"/>
              <a:pPr/>
              <a:t>14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5 books also make up the Old Testament of the Christian Bible</a:t>
            </a:r>
            <a:endParaRPr lang="en-US" dirty="0"/>
          </a:p>
        </p:txBody>
      </p:sp>
      <p:sp>
        <p:nvSpPr>
          <p:cNvPr id="4" name="Slide Number Placeholder 3"/>
          <p:cNvSpPr>
            <a:spLocks noGrp="1"/>
          </p:cNvSpPr>
          <p:nvPr>
            <p:ph type="sldNum" sz="quarter" idx="10"/>
          </p:nvPr>
        </p:nvSpPr>
        <p:spPr/>
        <p:txBody>
          <a:bodyPr/>
          <a:lstStyle/>
          <a:p>
            <a:fld id="{3ABB9412-2665-AA4F-A4BA-47D94DBBE313}" type="slidenum">
              <a:rPr lang="en-US" smtClean="0"/>
              <a:pPr/>
              <a:t>19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Roman histories say little about Jesus</a:t>
            </a:r>
            <a:r>
              <a:rPr lang="en-US" baseline="0" dirty="0" smtClean="0"/>
              <a:t> and early </a:t>
            </a:r>
            <a:r>
              <a:rPr lang="en-US" baseline="0" dirty="0" err="1" smtClean="0"/>
              <a:t>christians</a:t>
            </a:r>
            <a:endParaRPr lang="en-US" baseline="0" dirty="0" smtClean="0"/>
          </a:p>
          <a:p>
            <a:r>
              <a:rPr lang="en-US" baseline="0" dirty="0" smtClean="0"/>
              <a:t>What we know comes from the 1</a:t>
            </a:r>
            <a:r>
              <a:rPr lang="en-US" baseline="30000" dirty="0" smtClean="0"/>
              <a:t>st</a:t>
            </a:r>
            <a:r>
              <a:rPr lang="en-US" baseline="0" dirty="0" smtClean="0"/>
              <a:t> 4 books of the new testament</a:t>
            </a:r>
            <a:endParaRPr lang="en-US" dirty="0"/>
          </a:p>
        </p:txBody>
      </p:sp>
      <p:sp>
        <p:nvSpPr>
          <p:cNvPr id="4" name="Slide Number Placeholder 3"/>
          <p:cNvSpPr>
            <a:spLocks noGrp="1"/>
          </p:cNvSpPr>
          <p:nvPr>
            <p:ph type="sldNum" sz="quarter" idx="10"/>
          </p:nvPr>
        </p:nvSpPr>
        <p:spPr/>
        <p:txBody>
          <a:bodyPr/>
          <a:lstStyle/>
          <a:p>
            <a:fld id="{3ABB9412-2665-AA4F-A4BA-47D94DBBE313}" type="slidenum">
              <a:rPr lang="en-US" smtClean="0"/>
              <a:pPr/>
              <a:t>32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a:t>
            </a:r>
            <a:r>
              <a:rPr lang="en-US" baseline="0" dirty="0" smtClean="0"/>
              <a:t> is said that Pontius did not personally believe that Jesus should be killed, but ordered the crucifixion reluctantly</a:t>
            </a:r>
          </a:p>
          <a:p>
            <a:endParaRPr lang="en-US" baseline="0" dirty="0" smtClean="0"/>
          </a:p>
          <a:p>
            <a:r>
              <a:rPr lang="en-US" sz="1200" kern="1200" dirty="0" smtClean="0">
                <a:solidFill>
                  <a:schemeClr val="tx1"/>
                </a:solidFill>
                <a:latin typeface="+mn-lt"/>
                <a:ea typeface="+mn-ea"/>
                <a:cs typeface="+mn-cs"/>
              </a:rPr>
              <a:t>Pilate's reluctance to execute Jesus in the gospels has been seen as reflecting the authors' </a:t>
            </a:r>
            <a:r>
              <a:rPr lang="en-US" sz="1200" kern="1200" dirty="0" err="1" smtClean="0">
                <a:solidFill>
                  <a:schemeClr val="tx1"/>
                </a:solidFill>
                <a:latin typeface="+mn-lt"/>
                <a:ea typeface="+mn-ea"/>
                <a:cs typeface="+mn-cs"/>
              </a:rPr>
              <a:t>agenda.It</a:t>
            </a:r>
            <a:r>
              <a:rPr lang="en-US" sz="1200" kern="1200" dirty="0" smtClean="0">
                <a:solidFill>
                  <a:schemeClr val="tx1"/>
                </a:solidFill>
                <a:latin typeface="+mn-lt"/>
                <a:ea typeface="+mn-ea"/>
                <a:cs typeface="+mn-cs"/>
              </a:rPr>
              <a:t> has thus been argued that gospel accounts place the blame on the Jews, not on Rome, in line with the authors' alleged goal of making peace with the Roman Empire and vilifying the Jews</a:t>
            </a:r>
          </a:p>
          <a:p>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3ABB9412-2665-AA4F-A4BA-47D94DBBE313}" type="slidenum">
              <a:rPr lang="en-US" smtClean="0"/>
              <a:pPr/>
              <a:t>33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Christ the Redeemer: </a:t>
            </a:r>
            <a:r>
              <a:rPr lang="en-US" sz="1200" kern="1200" dirty="0" smtClean="0">
                <a:solidFill>
                  <a:schemeClr val="tx1"/>
                </a:solidFill>
                <a:latin typeface="+mn-lt"/>
                <a:ea typeface="+mn-ea"/>
                <a:cs typeface="+mn-cs"/>
              </a:rPr>
              <a:t>This statue of Jesus stands some 38 meters tall, atop the Corcovado mountain overlooking Rio de Janeiro. Designed by Brazilian </a:t>
            </a:r>
            <a:r>
              <a:rPr lang="en-US" sz="1200" kern="1200" dirty="0" err="1" smtClean="0">
                <a:solidFill>
                  <a:schemeClr val="tx1"/>
                </a:solidFill>
                <a:latin typeface="+mn-lt"/>
                <a:ea typeface="+mn-ea"/>
                <a:cs typeface="+mn-cs"/>
              </a:rPr>
              <a:t>Heitor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da</a:t>
            </a:r>
            <a:r>
              <a:rPr lang="en-US" sz="1200" kern="1200" dirty="0" smtClean="0">
                <a:solidFill>
                  <a:schemeClr val="tx1"/>
                </a:solidFill>
                <a:latin typeface="+mn-lt"/>
                <a:ea typeface="+mn-ea"/>
                <a:cs typeface="+mn-cs"/>
              </a:rPr>
              <a:t> Silva Costa and created by French sculptor Paul </a:t>
            </a:r>
            <a:r>
              <a:rPr lang="en-US" sz="1200" kern="1200" dirty="0" err="1" smtClean="0">
                <a:solidFill>
                  <a:schemeClr val="tx1"/>
                </a:solidFill>
                <a:latin typeface="+mn-lt"/>
                <a:ea typeface="+mn-ea"/>
                <a:cs typeface="+mn-cs"/>
              </a:rPr>
              <a:t>Landowski</a:t>
            </a:r>
            <a:r>
              <a:rPr lang="en-US" sz="1200" kern="1200" dirty="0" smtClean="0">
                <a:solidFill>
                  <a:schemeClr val="tx1"/>
                </a:solidFill>
                <a:latin typeface="+mn-lt"/>
                <a:ea typeface="+mn-ea"/>
                <a:cs typeface="+mn-cs"/>
              </a:rPr>
              <a:t>, it is one of the world’s best-known monuments. The statue took five years to construct and was inaugurated on October 12, 1931. It has become a symbol of the city and of the warmth of the Brazilian people, who receive visitors with open arms.</a:t>
            </a:r>
          </a:p>
          <a:p>
            <a:endParaRPr lang="en-US" dirty="0"/>
          </a:p>
        </p:txBody>
      </p:sp>
      <p:sp>
        <p:nvSpPr>
          <p:cNvPr id="4" name="Slide Number Placeholder 3"/>
          <p:cNvSpPr>
            <a:spLocks noGrp="1"/>
          </p:cNvSpPr>
          <p:nvPr>
            <p:ph type="sldNum" sz="quarter" idx="10"/>
          </p:nvPr>
        </p:nvSpPr>
        <p:spPr/>
        <p:txBody>
          <a:bodyPr/>
          <a:lstStyle/>
          <a:p>
            <a:fld id="{3ABB9412-2665-AA4F-A4BA-47D94DBBE313}" type="slidenum">
              <a:rPr lang="en-US" smtClean="0"/>
              <a:pPr/>
              <a:t>34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ABB9412-2665-AA4F-A4BA-47D94DBBE313}" type="slidenum">
              <a:rPr lang="en-US" smtClean="0"/>
              <a:pPr/>
              <a:t>35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Empire Cities: </a:t>
            </a:r>
            <a:r>
              <a:rPr lang="en-US" dirty="0" err="1" smtClean="0"/>
              <a:t>rome</a:t>
            </a:r>
            <a:r>
              <a:rPr lang="en-US" dirty="0" smtClean="0"/>
              <a:t>, </a:t>
            </a:r>
            <a:r>
              <a:rPr lang="en-US" dirty="0" err="1" smtClean="0"/>
              <a:t>constantinople</a:t>
            </a:r>
            <a:r>
              <a:rPr lang="en-US" dirty="0" smtClean="0"/>
              <a:t>,</a:t>
            </a:r>
            <a:r>
              <a:rPr lang="en-US" baseline="0" dirty="0" smtClean="0"/>
              <a:t> </a:t>
            </a:r>
            <a:r>
              <a:rPr lang="en-US" baseline="0" dirty="0" err="1" smtClean="0"/>
              <a:t>alexandria</a:t>
            </a:r>
            <a:r>
              <a:rPr lang="en-US" baseline="0" dirty="0" smtClean="0"/>
              <a:t>, </a:t>
            </a:r>
            <a:r>
              <a:rPr lang="en-US" baseline="0" dirty="0" err="1" smtClean="0"/>
              <a:t>antioch</a:t>
            </a:r>
            <a:r>
              <a:rPr lang="en-US" baseline="0" dirty="0" smtClean="0"/>
              <a:t> and </a:t>
            </a:r>
            <a:r>
              <a:rPr lang="en-US" baseline="0" dirty="0" err="1" smtClean="0"/>
              <a:t>jerusalem</a:t>
            </a:r>
            <a:endParaRPr lang="en-US" baseline="0" dirty="0" smtClean="0"/>
          </a:p>
          <a:p>
            <a:endParaRPr lang="en-US" baseline="0" dirty="0" smtClean="0"/>
          </a:p>
          <a:p>
            <a:r>
              <a:rPr lang="en-US" sz="1200" dirty="0" smtClean="0"/>
              <a:t>In 325 AD, Council at Nicaea proclaimed the Doctrine of the Trinity</a:t>
            </a:r>
            <a:endParaRPr lang="en-US" dirty="0"/>
          </a:p>
        </p:txBody>
      </p:sp>
      <p:sp>
        <p:nvSpPr>
          <p:cNvPr id="4" name="Slide Number Placeholder 3"/>
          <p:cNvSpPr>
            <a:spLocks noGrp="1"/>
          </p:cNvSpPr>
          <p:nvPr>
            <p:ph type="sldNum" sz="quarter" idx="10"/>
          </p:nvPr>
        </p:nvSpPr>
        <p:spPr/>
        <p:txBody>
          <a:bodyPr/>
          <a:lstStyle/>
          <a:p>
            <a:fld id="{3ABB9412-2665-AA4F-A4BA-47D94DBBE313}" type="slidenum">
              <a:rPr lang="en-US" smtClean="0"/>
              <a:pPr/>
              <a:t>36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10" name="Picture 9" descr="paperBackingColor.jpg"/>
          <p:cNvPicPr>
            <a:picLocks noChangeAspect="1"/>
          </p:cNvPicPr>
          <p:nvPr/>
        </p:nvPicPr>
        <p:blipFill>
          <a:blip r:embed="rId2"/>
          <a:srcRect l="469" t="13915"/>
          <a:stretch>
            <a:fillRect/>
          </a:stretch>
        </p:blipFill>
        <p:spPr>
          <a:xfrm>
            <a:off x="1613903" y="699248"/>
            <a:ext cx="5916194" cy="3837694"/>
          </a:xfrm>
          <a:prstGeom prst="rect">
            <a:avLst/>
          </a:prstGeom>
          <a:solidFill>
            <a:srgbClr val="FFFFFF">
              <a:shade val="85000"/>
            </a:srgbClr>
          </a:solidFill>
          <a:ln w="22225" cap="sq">
            <a:solidFill>
              <a:srgbClr val="FDFDFD"/>
            </a:solidFill>
            <a:miter lim="800000"/>
          </a:ln>
          <a:effectLst>
            <a:outerShdw blurRad="57150" dist="37500" dir="7560000" sy="98000" kx="80000" ky="63000" algn="tl" rotWithShape="0">
              <a:srgbClr val="000000">
                <a:alpha val="20000"/>
              </a:srgbClr>
            </a:outerShdw>
          </a:effectLst>
          <a:scene3d>
            <a:camera prst="orthographicFront"/>
            <a:lightRig rig="twoPt" dir="t">
              <a:rot lat="0" lon="0" rev="7200000"/>
            </a:lightRig>
          </a:scene3d>
          <a:sp3d prstMaterial="matte">
            <a:bevelT w="22860" h="12700"/>
            <a:contourClr>
              <a:srgbClr val="FFFFFF"/>
            </a:contourClr>
          </a:sp3d>
        </p:spPr>
      </p:pic>
      <p:sp>
        <p:nvSpPr>
          <p:cNvPr id="4" name="Date Placeholder 3"/>
          <p:cNvSpPr>
            <a:spLocks noGrp="1"/>
          </p:cNvSpPr>
          <p:nvPr>
            <p:ph type="dt" sz="half" idx="10"/>
          </p:nvPr>
        </p:nvSpPr>
        <p:spPr/>
        <p:txBody>
          <a:bodyPr/>
          <a:lstStyle/>
          <a:p>
            <a:fld id="{A6BE1EF4-31ED-45C2-AC47-F2718A41336B}" type="datetimeFigureOut">
              <a:rPr lang="en-US" smtClean="0"/>
              <a:t>8/21/18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EACD6-A525-4B49-8009-7F09B4461B46}" type="slidenum">
              <a:rPr lang="en-US" smtClean="0"/>
              <a:t>‹#›</a:t>
            </a:fld>
            <a:endParaRPr lang="en-US"/>
          </a:p>
        </p:txBody>
      </p:sp>
      <p:sp>
        <p:nvSpPr>
          <p:cNvPr id="2" name="Title 1"/>
          <p:cNvSpPr>
            <a:spLocks noGrp="1"/>
          </p:cNvSpPr>
          <p:nvPr>
            <p:ph type="ctrTitle"/>
          </p:nvPr>
        </p:nvSpPr>
        <p:spPr>
          <a:xfrm>
            <a:off x="1709569" y="1143000"/>
            <a:ext cx="5724862" cy="1846961"/>
          </a:xfrm>
        </p:spPr>
        <p:txBody>
          <a:bodyPr vert="horz" lIns="91440" tIns="45720" rIns="91440" bIns="45720" rtlCol="0" anchor="b" anchorCtr="0">
            <a:noAutofit/>
          </a:bodyPr>
          <a:lstStyle>
            <a:lvl1pPr algn="ctr" defTabSz="914400" rtl="0" eaLnBrk="1" latinLnBrk="0" hangingPunct="1">
              <a:spcBef>
                <a:spcPct val="0"/>
              </a:spcBef>
              <a:buNone/>
              <a:defRPr sz="6000" kern="1200">
                <a:solidFill>
                  <a:schemeClr val="bg2">
                    <a:lumMod val="75000"/>
                  </a:schemeClr>
                </a:solidFill>
                <a:effectLst>
                  <a:outerShdw blurRad="50800" dist="38100" dir="2700000" algn="t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709569" y="2994212"/>
            <a:ext cx="5724862" cy="1007200"/>
          </a:xfrm>
        </p:spPr>
        <p:txBody>
          <a:bodyPr vert="horz" lIns="91440" tIns="45720" rIns="91440" bIns="45720" rtlCol="0">
            <a:normAutofit/>
          </a:bodyPr>
          <a:lstStyle>
            <a:lvl1pPr marL="0" indent="0" algn="ctr" defTabSz="914400" rtl="0" eaLnBrk="1" latinLnBrk="0" hangingPunct="1">
              <a:spcBef>
                <a:spcPts val="0"/>
              </a:spcBef>
              <a:buSzPct val="90000"/>
              <a:buFont typeface="Wingdings" pitchFamily="2" charset="2"/>
              <a:buNone/>
              <a:defRPr sz="2000" kern="1200">
                <a:solidFill>
                  <a:schemeClr val="bg2">
                    <a:lumMod val="75000"/>
                  </a:schemeClr>
                </a:solidFill>
                <a:effectLst>
                  <a:outerShdw blurRad="50800" dist="38100" dir="2700000" algn="tl" rotWithShape="0">
                    <a:prstClr val="black">
                      <a:alpha val="40000"/>
                    </a:prst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A6BE1EF4-31ED-45C2-AC47-F2718A41336B}" type="datetimeFigureOut">
              <a:rPr lang="en-US" smtClean="0"/>
              <a:t>8/21/18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1EACD6-A525-4B49-8009-7F09B4461B4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BE1EF4-31ED-45C2-AC47-F2718A41336B}" type="datetimeFigureOut">
              <a:rPr lang="en-US" smtClean="0"/>
              <a:t>8/21/18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1EACD6-A525-4B49-8009-7F09B4461B4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0363" y="1143000"/>
            <a:ext cx="3807662" cy="1341344"/>
          </a:xfrm>
        </p:spPr>
        <p:txBody>
          <a:bodyPr anchor="b"/>
          <a:lstStyle>
            <a:lvl1pPr algn="ctr">
              <a:defRPr sz="4400" b="0"/>
            </a:lvl1pPr>
          </a:lstStyle>
          <a:p>
            <a:r>
              <a:rPr lang="en-US" smtClean="0"/>
              <a:t>Click to edit Master title style</a:t>
            </a:r>
            <a:endParaRPr/>
          </a:p>
        </p:txBody>
      </p:sp>
      <p:sp>
        <p:nvSpPr>
          <p:cNvPr id="3" name="Content Placeholder 2"/>
          <p:cNvSpPr>
            <a:spLocks noGrp="1"/>
          </p:cNvSpPr>
          <p:nvPr>
            <p:ph idx="1"/>
          </p:nvPr>
        </p:nvSpPr>
        <p:spPr>
          <a:xfrm>
            <a:off x="4648199" y="605118"/>
            <a:ext cx="3776472" cy="5565495"/>
          </a:xfrm>
        </p:spPr>
        <p:txBody>
          <a:bodyPr>
            <a:normAutofit/>
          </a:bodyPr>
          <a:lstStyle>
            <a:lvl1pPr>
              <a:defRPr sz="2400"/>
            </a:lvl1pPr>
            <a:lvl2pPr>
              <a:defRPr sz="2200"/>
            </a:lvl2pPr>
            <a:lvl3pPr>
              <a:defRPr sz="20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Text Placeholder 3"/>
          <p:cNvSpPr>
            <a:spLocks noGrp="1"/>
          </p:cNvSpPr>
          <p:nvPr>
            <p:ph type="body" sz="half" idx="2"/>
          </p:nvPr>
        </p:nvSpPr>
        <p:spPr>
          <a:xfrm>
            <a:off x="710363" y="2618815"/>
            <a:ext cx="3807662" cy="3133164"/>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BE1EF4-31ED-45C2-AC47-F2718A41336B}" type="datetimeFigureOut">
              <a:rPr lang="en-US" smtClean="0"/>
              <a:t>8/21/18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EACD6-A525-4B49-8009-7F09B4461B46}"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6BE1EF4-31ED-45C2-AC47-F2718A41336B}" type="datetimeFigureOut">
              <a:rPr lang="en-US" smtClean="0"/>
              <a:t>8/21/18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EACD6-A525-4B49-8009-7F09B4461B46}" type="slidenum">
              <a:rPr lang="en-US" smtClean="0"/>
              <a:t>‹#›</a:t>
            </a:fld>
            <a:endParaRPr lang="en-US"/>
          </a:p>
        </p:txBody>
      </p:sp>
      <p:pic>
        <p:nvPicPr>
          <p:cNvPr id="10" name="Picture 9" descr="pictureCaptionBacking.png"/>
          <p:cNvPicPr>
            <a:picLocks noChangeAspect="1"/>
          </p:cNvPicPr>
          <p:nvPr/>
        </p:nvPicPr>
        <p:blipFill>
          <a:blip r:embed="rId2"/>
          <a:srcRect l="52272" t="8889" r="5152" b="16566"/>
          <a:stretch>
            <a:fillRect/>
          </a:stretch>
        </p:blipFill>
        <p:spPr>
          <a:xfrm>
            <a:off x="4594412" y="663388"/>
            <a:ext cx="3893127" cy="5112327"/>
          </a:xfrm>
          <a:prstGeom prst="rect">
            <a:avLst/>
          </a:prstGeom>
        </p:spPr>
      </p:pic>
      <p:sp>
        <p:nvSpPr>
          <p:cNvPr id="11" name="Title 1"/>
          <p:cNvSpPr>
            <a:spLocks noGrp="1"/>
          </p:cNvSpPr>
          <p:nvPr>
            <p:ph type="title"/>
          </p:nvPr>
        </p:nvSpPr>
        <p:spPr>
          <a:xfrm>
            <a:off x="725487" y="1143000"/>
            <a:ext cx="3792537" cy="1341344"/>
          </a:xfrm>
        </p:spPr>
        <p:txBody>
          <a:bodyPr anchor="b"/>
          <a:lstStyle>
            <a:lvl1pPr algn="ctr">
              <a:defRPr sz="4400" b="0"/>
            </a:lvl1pPr>
          </a:lstStyle>
          <a:p>
            <a:r>
              <a:rPr lang="en-US" smtClean="0"/>
              <a:t>Click to edit Master title style</a:t>
            </a:r>
            <a:endParaRPr/>
          </a:p>
        </p:txBody>
      </p:sp>
      <p:sp>
        <p:nvSpPr>
          <p:cNvPr id="12" name="Text Placeholder 3"/>
          <p:cNvSpPr>
            <a:spLocks noGrp="1"/>
          </p:cNvSpPr>
          <p:nvPr>
            <p:ph type="body" sz="half" idx="2"/>
          </p:nvPr>
        </p:nvSpPr>
        <p:spPr>
          <a:xfrm>
            <a:off x="725487" y="2618815"/>
            <a:ext cx="3792537" cy="3133164"/>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3" name="Picture Placeholder 2"/>
          <p:cNvSpPr>
            <a:spLocks noGrp="1"/>
          </p:cNvSpPr>
          <p:nvPr>
            <p:ph type="pic" idx="1"/>
          </p:nvPr>
        </p:nvSpPr>
        <p:spPr>
          <a:xfrm>
            <a:off x="4829938" y="864971"/>
            <a:ext cx="3422075" cy="47091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25487" y="462896"/>
            <a:ext cx="7718425" cy="828021"/>
          </a:xfrm>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725489" y="1598613"/>
            <a:ext cx="7718424" cy="4572000"/>
          </a:xfrm>
        </p:spPr>
        <p:txBody>
          <a:bodyPr vert="eaVert"/>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A6BE1EF4-31ED-45C2-AC47-F2718A41336B}" type="datetimeFigureOut">
              <a:rPr lang="en-US" smtClean="0"/>
              <a:t>8/21/18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EACD6-A525-4B49-8009-7F09B4461B46}"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0" y="685801"/>
            <a:ext cx="1066800" cy="548481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725488" y="685757"/>
            <a:ext cx="6437312" cy="5482221"/>
          </a:xfrm>
        </p:spPr>
        <p:txBody>
          <a:bodyPr vert="eaVert"/>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A6BE1EF4-31ED-45C2-AC47-F2718A41336B}" type="datetimeFigureOut">
              <a:rPr lang="en-US" smtClean="0"/>
              <a:t>8/21/18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EACD6-A525-4B49-8009-7F09B4461B4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A6BE1EF4-31ED-45C2-AC47-F2718A41336B}" type="datetimeFigureOut">
              <a:rPr lang="en-US" smtClean="0"/>
              <a:t>8/21/18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EACD6-A525-4B49-8009-7F09B4461B4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bg>
      <p:bgRef idx="1003">
        <a:schemeClr val="bg2"/>
      </p:bgRef>
    </p:bg>
    <p:spTree>
      <p:nvGrpSpPr>
        <p:cNvPr id="1" name=""/>
        <p:cNvGrpSpPr/>
        <p:nvPr/>
      </p:nvGrpSpPr>
      <p:grpSpPr>
        <a:xfrm>
          <a:off x="0" y="0"/>
          <a:ext cx="0" cy="0"/>
          <a:chOff x="0" y="0"/>
          <a:chExt cx="0" cy="0"/>
        </a:xfrm>
      </p:grpSpPr>
      <p:pic>
        <p:nvPicPr>
          <p:cNvPr id="12" name="Picture 11" descr="titlePhotoBacking-r.png"/>
          <p:cNvPicPr>
            <a:picLocks noChangeAspect="1"/>
          </p:cNvPicPr>
          <p:nvPr/>
        </p:nvPicPr>
        <p:blipFill>
          <a:blip r:embed="rId2"/>
          <a:srcRect l="17353" t="9412" r="17500" b="32353"/>
          <a:stretch>
            <a:fillRect/>
          </a:stretch>
        </p:blipFill>
        <p:spPr>
          <a:xfrm>
            <a:off x="1586753" y="645459"/>
            <a:ext cx="5957047" cy="3993776"/>
          </a:xfrm>
          <a:prstGeom prst="rect">
            <a:avLst/>
          </a:prstGeom>
        </p:spPr>
      </p:pic>
      <p:sp>
        <p:nvSpPr>
          <p:cNvPr id="4" name="Date Placeholder 3"/>
          <p:cNvSpPr>
            <a:spLocks noGrp="1"/>
          </p:cNvSpPr>
          <p:nvPr>
            <p:ph type="dt" sz="half" idx="10"/>
          </p:nvPr>
        </p:nvSpPr>
        <p:spPr>
          <a:xfrm>
            <a:off x="457200" y="6324600"/>
            <a:ext cx="2133600" cy="273050"/>
          </a:xfrm>
        </p:spPr>
        <p:txBody>
          <a:bodyPr/>
          <a:lstStyle>
            <a:lvl1pPr>
              <a:defRPr sz="1400">
                <a:solidFill>
                  <a:schemeClr val="tx2">
                    <a:lumMod val="75000"/>
                  </a:schemeClr>
                </a:solidFill>
              </a:defRPr>
            </a:lvl1pPr>
          </a:lstStyle>
          <a:p>
            <a:fld id="{A6BE1EF4-31ED-45C2-AC47-F2718A41336B}" type="datetimeFigureOut">
              <a:rPr lang="en-US" smtClean="0"/>
              <a:t>8/21/18</a:t>
            </a:fld>
            <a:endParaRPr lang="en-US"/>
          </a:p>
        </p:txBody>
      </p:sp>
      <p:sp>
        <p:nvSpPr>
          <p:cNvPr id="5" name="Footer Placeholder 4"/>
          <p:cNvSpPr>
            <a:spLocks noGrp="1"/>
          </p:cNvSpPr>
          <p:nvPr>
            <p:ph type="ftr" sz="quarter" idx="11"/>
          </p:nvPr>
        </p:nvSpPr>
        <p:spPr>
          <a:xfrm>
            <a:off x="3124200" y="6324600"/>
            <a:ext cx="2895600" cy="273050"/>
          </a:xfrm>
        </p:spPr>
        <p:txBody>
          <a:bodyPr/>
          <a:lstStyle>
            <a:lvl1pPr>
              <a:defRPr sz="1400">
                <a:solidFill>
                  <a:schemeClr val="tx2">
                    <a:lumMod val="75000"/>
                  </a:schemeClr>
                </a:solidFill>
              </a:defRPr>
            </a:lvl1pPr>
          </a:lstStyle>
          <a:p>
            <a:endParaRPr lang="en-US"/>
          </a:p>
        </p:txBody>
      </p:sp>
      <p:sp>
        <p:nvSpPr>
          <p:cNvPr id="6" name="Slide Number Placeholder 5"/>
          <p:cNvSpPr>
            <a:spLocks noGrp="1"/>
          </p:cNvSpPr>
          <p:nvPr>
            <p:ph type="sldNum" sz="quarter" idx="12"/>
          </p:nvPr>
        </p:nvSpPr>
        <p:spPr>
          <a:xfrm>
            <a:off x="6553200" y="6324600"/>
            <a:ext cx="2133600" cy="273050"/>
          </a:xfrm>
        </p:spPr>
        <p:txBody>
          <a:bodyPr/>
          <a:lstStyle>
            <a:lvl1pPr>
              <a:defRPr sz="1400">
                <a:solidFill>
                  <a:schemeClr val="tx2">
                    <a:lumMod val="75000"/>
                  </a:schemeClr>
                </a:solidFill>
              </a:defRPr>
            </a:lvl1pPr>
          </a:lstStyle>
          <a:p>
            <a:fld id="{B51EACD6-A525-4B49-8009-7F09B4461B46}" type="slidenum">
              <a:rPr lang="en-US" smtClean="0"/>
              <a:t>‹#›</a:t>
            </a:fld>
            <a:endParaRPr lang="en-US"/>
          </a:p>
        </p:txBody>
      </p:sp>
      <p:sp>
        <p:nvSpPr>
          <p:cNvPr id="2" name="Title 1"/>
          <p:cNvSpPr>
            <a:spLocks noGrp="1"/>
          </p:cNvSpPr>
          <p:nvPr>
            <p:ph type="ctrTitle"/>
          </p:nvPr>
        </p:nvSpPr>
        <p:spPr>
          <a:xfrm>
            <a:off x="524435" y="4953000"/>
            <a:ext cx="8095130" cy="857250"/>
          </a:xfrm>
        </p:spPr>
        <p:txBody>
          <a:bodyPr anchor="b" anchorCtr="0">
            <a:noAutofit/>
          </a:bodyPr>
          <a:lstStyle>
            <a:lvl1pPr>
              <a:defRPr sz="5400">
                <a:solidFill>
                  <a:schemeClr val="tx2"/>
                </a:solidFill>
                <a:effectLst>
                  <a:outerShdw blurRad="50800" dist="38100" dir="2700000" algn="tl" rotWithShape="0">
                    <a:prstClr val="black">
                      <a:alpha val="40000"/>
                    </a:prstClr>
                  </a:outerShdw>
                </a:effectLst>
              </a:defRPr>
            </a:lvl1pPr>
          </a:lstStyle>
          <a:p>
            <a:r>
              <a:rPr lang="en-US" smtClean="0"/>
              <a:t>Click to edit Master title style</a:t>
            </a:r>
            <a:endParaRPr/>
          </a:p>
        </p:txBody>
      </p:sp>
      <p:sp>
        <p:nvSpPr>
          <p:cNvPr id="3" name="Subtitle 2"/>
          <p:cNvSpPr>
            <a:spLocks noGrp="1"/>
          </p:cNvSpPr>
          <p:nvPr>
            <p:ph type="subTitle" idx="1"/>
          </p:nvPr>
        </p:nvSpPr>
        <p:spPr>
          <a:xfrm>
            <a:off x="524435" y="5791200"/>
            <a:ext cx="8095130" cy="507200"/>
          </a:xfrm>
        </p:spPr>
        <p:txBody>
          <a:bodyPr>
            <a:normAutofit/>
          </a:bodyPr>
          <a:lstStyle>
            <a:lvl1pPr marL="0" indent="0" algn="ctr">
              <a:spcBef>
                <a:spcPts val="0"/>
              </a:spcBef>
              <a:buNone/>
              <a:defRPr sz="1800">
                <a:solidFill>
                  <a:schemeClr val="tx2"/>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
        <p:nvSpPr>
          <p:cNvPr id="11" name="Picture Placeholder 10"/>
          <p:cNvSpPr>
            <a:spLocks noGrp="1"/>
          </p:cNvSpPr>
          <p:nvPr>
            <p:ph type="pic" sz="quarter" idx="13"/>
          </p:nvPr>
        </p:nvSpPr>
        <p:spPr>
          <a:xfrm>
            <a:off x="1764792" y="804672"/>
            <a:ext cx="5638800" cy="3657600"/>
          </a:xfrm>
        </p:spPr>
        <p:txBody>
          <a:bodyPr/>
          <a:lstStyle>
            <a:lvl1pPr>
              <a:buNone/>
              <a:defRPr>
                <a:solidFill>
                  <a:schemeClr val="bg2"/>
                </a:solidFill>
              </a:defRPr>
            </a:lvl1pPr>
          </a:lstStyle>
          <a:p>
            <a:r>
              <a:rPr lang="en-US" smtClean="0"/>
              <a:t>Click icon to add picture</a:t>
            </a:r>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90818" y="2514600"/>
            <a:ext cx="8162365" cy="914400"/>
          </a:xfrm>
        </p:spPr>
        <p:txBody>
          <a:bodyPr anchor="b" anchorCtr="0"/>
          <a:lstStyle>
            <a:lvl1pPr algn="ctr">
              <a:defRPr sz="5400" b="0" cap="none" baseline="0">
                <a:solidFill>
                  <a:schemeClr val="tx2"/>
                </a:solidFill>
                <a:effectLst>
                  <a:outerShdw blurRad="50800" dist="38100" dir="2700000" algn="tl" rotWithShape="0">
                    <a:prstClr val="black">
                      <a:alpha val="40000"/>
                    </a:prstClr>
                  </a:outerShdw>
                </a:effectLst>
              </a:defRPr>
            </a:lvl1pPr>
          </a:lstStyle>
          <a:p>
            <a:r>
              <a:rPr lang="en-US" smtClean="0"/>
              <a:t>Click to edit Master title style</a:t>
            </a:r>
            <a:endParaRPr/>
          </a:p>
        </p:txBody>
      </p:sp>
      <p:sp>
        <p:nvSpPr>
          <p:cNvPr id="3" name="Text Placeholder 2"/>
          <p:cNvSpPr>
            <a:spLocks noGrp="1"/>
          </p:cNvSpPr>
          <p:nvPr>
            <p:ph type="body" idx="1"/>
          </p:nvPr>
        </p:nvSpPr>
        <p:spPr>
          <a:xfrm>
            <a:off x="490818" y="3429000"/>
            <a:ext cx="8162365" cy="701000"/>
          </a:xfrm>
        </p:spPr>
        <p:txBody>
          <a:bodyPr anchor="t" anchorCtr="0">
            <a:normAutofit/>
          </a:bodyPr>
          <a:lstStyle>
            <a:lvl1pPr marL="0" indent="0" algn="ctr">
              <a:spcBef>
                <a:spcPts val="0"/>
              </a:spcBef>
              <a:buNone/>
              <a:defRPr sz="1800">
                <a:solidFill>
                  <a:schemeClr val="tx2"/>
                </a:solidFill>
                <a:effectLst>
                  <a:outerShdw blurRad="50800" dist="38100" dir="2700000" algn="tl" rotWithShape="0">
                    <a:prstClr val="black">
                      <a:alpha val="40000"/>
                    </a:prst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vert="horz" lIns="91440" tIns="45720" rIns="91440" bIns="45720" rtlCol="0" anchor="ctr"/>
          <a:lstStyle>
            <a:lvl1pPr marL="0" algn="l" defTabSz="914400" rtl="0" eaLnBrk="1" latinLnBrk="0" hangingPunct="1">
              <a:defRPr sz="1400" kern="1200">
                <a:solidFill>
                  <a:schemeClr val="tx2">
                    <a:lumMod val="75000"/>
                  </a:schemeClr>
                </a:solidFill>
                <a:latin typeface="+mn-lt"/>
                <a:ea typeface="+mn-ea"/>
                <a:cs typeface="+mn-cs"/>
              </a:defRPr>
            </a:lvl1pPr>
          </a:lstStyle>
          <a:p>
            <a:fld id="{A6BE1EF4-31ED-45C2-AC47-F2718A41336B}" type="datetimeFigureOut">
              <a:rPr lang="en-US" smtClean="0"/>
              <a:t>8/21/18</a:t>
            </a:fld>
            <a:endParaRPr lang="en-US"/>
          </a:p>
        </p:txBody>
      </p:sp>
      <p:sp>
        <p:nvSpPr>
          <p:cNvPr id="5" name="Footer Placeholder 4"/>
          <p:cNvSpPr>
            <a:spLocks noGrp="1"/>
          </p:cNvSpPr>
          <p:nvPr>
            <p:ph type="ftr" sz="quarter" idx="11"/>
          </p:nvPr>
        </p:nvSpPr>
        <p:spPr/>
        <p:txBody>
          <a:bodyPr vert="horz" lIns="91440" tIns="45720" rIns="91440" bIns="45720" rtlCol="0" anchor="ctr"/>
          <a:lstStyle>
            <a:lvl1pPr marL="0" algn="ctr" defTabSz="914400" rtl="0" eaLnBrk="1" latinLnBrk="0" hangingPunct="1">
              <a:defRPr sz="1400" kern="1200">
                <a:solidFill>
                  <a:schemeClr val="tx2">
                    <a:lumMod val="75000"/>
                  </a:schemeClr>
                </a:solidFill>
                <a:latin typeface="+mn-lt"/>
                <a:ea typeface="+mn-ea"/>
                <a:cs typeface="+mn-cs"/>
              </a:defRPr>
            </a:lvl1pPr>
          </a:lstStyle>
          <a:p>
            <a:endParaRPr lang="en-US"/>
          </a:p>
        </p:txBody>
      </p:sp>
      <p:sp>
        <p:nvSpPr>
          <p:cNvPr id="6" name="Slide Number Placeholder 5"/>
          <p:cNvSpPr>
            <a:spLocks noGrp="1"/>
          </p:cNvSpPr>
          <p:nvPr>
            <p:ph type="sldNum" sz="quarter" idx="12"/>
          </p:nvPr>
        </p:nvSpPr>
        <p:spPr/>
        <p:txBody>
          <a:bodyPr vert="horz" lIns="91440" tIns="45720" rIns="91440" bIns="45720" rtlCol="0" anchor="ctr"/>
          <a:lstStyle>
            <a:lvl1pPr marL="0" algn="r" defTabSz="914400" rtl="0" eaLnBrk="1" latinLnBrk="0" hangingPunct="1">
              <a:defRPr sz="1400" kern="1200">
                <a:solidFill>
                  <a:schemeClr val="tx2">
                    <a:lumMod val="75000"/>
                  </a:schemeClr>
                </a:solidFill>
                <a:latin typeface="+mn-lt"/>
                <a:ea typeface="+mn-ea"/>
                <a:cs typeface="+mn-cs"/>
              </a:defRPr>
            </a:lvl1pPr>
          </a:lstStyle>
          <a:p>
            <a:fld id="{B51EACD6-A525-4B49-8009-7F09B4461B46}"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23900" y="1586753"/>
            <a:ext cx="3776472" cy="4583860"/>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Content Placeholder 3"/>
          <p:cNvSpPr>
            <a:spLocks noGrp="1"/>
          </p:cNvSpPr>
          <p:nvPr>
            <p:ph sz="half" idx="2"/>
          </p:nvPr>
        </p:nvSpPr>
        <p:spPr>
          <a:xfrm>
            <a:off x="4648200" y="1586753"/>
            <a:ext cx="3776472" cy="4583860"/>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Date Placeholder 4"/>
          <p:cNvSpPr>
            <a:spLocks noGrp="1"/>
          </p:cNvSpPr>
          <p:nvPr>
            <p:ph type="dt" sz="half" idx="10"/>
          </p:nvPr>
        </p:nvSpPr>
        <p:spPr/>
        <p:txBody>
          <a:bodyPr/>
          <a:lstStyle/>
          <a:p>
            <a:fld id="{A6BE1EF4-31ED-45C2-AC47-F2718A41336B}" type="datetimeFigureOut">
              <a:rPr lang="en-US" smtClean="0"/>
              <a:t>8/21/18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EACD6-A525-4B49-8009-7F09B4461B4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23900" y="1598613"/>
            <a:ext cx="3773488" cy="427877"/>
          </a:xfrm>
        </p:spPr>
        <p:txBody>
          <a:bodyPr anchor="b">
            <a:normAutofit/>
          </a:bodyPr>
          <a:lstStyle>
            <a:lvl1pPr marL="0" indent="0" algn="ctr">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23900" y="2174875"/>
            <a:ext cx="3773488" cy="3997325"/>
          </a:xfrm>
        </p:spPr>
        <p:txBody>
          <a:bodyPr/>
          <a:lstStyle>
            <a:lvl1pPr>
              <a:defRPr sz="2400"/>
            </a:lvl1pPr>
            <a:lvl2pPr>
              <a:defRPr sz="2200"/>
            </a:lvl2pPr>
            <a:lvl3pPr>
              <a:defRPr sz="2000"/>
            </a:lvl3pPr>
            <a:lvl4pPr>
              <a:defRPr sz="1800"/>
            </a:lvl4pPr>
            <a:lvl5pPr>
              <a:defRPr sz="1800"/>
            </a:lvl5pPr>
            <a:lvl6pPr>
              <a:defRPr sz="1600"/>
            </a:lvl6pPr>
            <a:lvl7pPr marL="2290763" indent="-344488">
              <a:defRPr sz="1600"/>
            </a:lvl7pPr>
            <a:lvl8pPr marL="2290763" indent="-344488">
              <a:defRPr sz="1600"/>
            </a:lvl8pPr>
            <a:lvl9pPr marL="2290763" indent="-344488">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Text Placeholder 4"/>
          <p:cNvSpPr>
            <a:spLocks noGrp="1"/>
          </p:cNvSpPr>
          <p:nvPr>
            <p:ph type="body" sz="quarter" idx="3"/>
          </p:nvPr>
        </p:nvSpPr>
        <p:spPr>
          <a:xfrm>
            <a:off x="4645026" y="1598613"/>
            <a:ext cx="3776472" cy="427877"/>
          </a:xfrm>
        </p:spPr>
        <p:txBody>
          <a:bodyPr anchor="b">
            <a:normAutofit/>
          </a:bodyPr>
          <a:lstStyle>
            <a:lvl1pPr marL="0" indent="0" algn="ctr">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3776472" cy="3997325"/>
          </a:xfrm>
        </p:spPr>
        <p:txBody>
          <a:bodyPr/>
          <a:lstStyle>
            <a:lvl1pPr>
              <a:defRPr sz="2400"/>
            </a:lvl1pPr>
            <a:lvl2pPr>
              <a:defRPr sz="2200"/>
            </a:lvl2pPr>
            <a:lvl3pPr>
              <a:defRPr sz="2000"/>
            </a:lvl3pPr>
            <a:lvl4pPr>
              <a:defRPr sz="1800"/>
            </a:lvl4pPr>
            <a:lvl5pPr>
              <a:defRPr sz="1800"/>
            </a:lvl5pPr>
            <a:lvl6pPr>
              <a:defRPr sz="1600"/>
            </a:lvl6pPr>
            <a:lvl7pPr marL="2290763" indent="-344488">
              <a:defRPr sz="1600"/>
            </a:lvl7pPr>
            <a:lvl8pPr marL="2290763" indent="-344488">
              <a:defRPr sz="1600"/>
            </a:lvl8pPr>
            <a:lvl9pPr marL="2290763" indent="-344488">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7" name="Date Placeholder 6"/>
          <p:cNvSpPr>
            <a:spLocks noGrp="1"/>
          </p:cNvSpPr>
          <p:nvPr>
            <p:ph type="dt" sz="half" idx="10"/>
          </p:nvPr>
        </p:nvSpPr>
        <p:spPr/>
        <p:txBody>
          <a:bodyPr/>
          <a:lstStyle/>
          <a:p>
            <a:fld id="{A6BE1EF4-31ED-45C2-AC47-F2718A41336B}" type="datetimeFigureOut">
              <a:rPr lang="en-US" smtClean="0"/>
              <a:t>8/21/18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1EACD6-A525-4B49-8009-7F09B4461B4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23900" y="1586753"/>
            <a:ext cx="7707406" cy="2231136"/>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Date Placeholder 4"/>
          <p:cNvSpPr>
            <a:spLocks noGrp="1"/>
          </p:cNvSpPr>
          <p:nvPr>
            <p:ph type="dt" sz="half" idx="10"/>
          </p:nvPr>
        </p:nvSpPr>
        <p:spPr/>
        <p:txBody>
          <a:bodyPr/>
          <a:lstStyle/>
          <a:p>
            <a:fld id="{A6BE1EF4-31ED-45C2-AC47-F2718A41336B}" type="datetimeFigureOut">
              <a:rPr lang="en-US" smtClean="0"/>
              <a:t>8/21/18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EACD6-A525-4B49-8009-7F09B4461B46}" type="slidenum">
              <a:rPr lang="en-US" smtClean="0"/>
              <a:t>‹#›</a:t>
            </a:fld>
            <a:endParaRPr lang="en-US"/>
          </a:p>
        </p:txBody>
      </p:sp>
      <p:sp>
        <p:nvSpPr>
          <p:cNvPr id="8" name="Content Placeholder 2"/>
          <p:cNvSpPr>
            <a:spLocks noGrp="1"/>
          </p:cNvSpPr>
          <p:nvPr>
            <p:ph sz="half" idx="13"/>
          </p:nvPr>
        </p:nvSpPr>
        <p:spPr>
          <a:xfrm>
            <a:off x="723900" y="3914170"/>
            <a:ext cx="7707406" cy="2231136"/>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23900" y="1586753"/>
            <a:ext cx="3776472" cy="4583860"/>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Date Placeholder 4"/>
          <p:cNvSpPr>
            <a:spLocks noGrp="1"/>
          </p:cNvSpPr>
          <p:nvPr>
            <p:ph type="dt" sz="half" idx="10"/>
          </p:nvPr>
        </p:nvSpPr>
        <p:spPr/>
        <p:txBody>
          <a:bodyPr/>
          <a:lstStyle/>
          <a:p>
            <a:fld id="{A6BE1EF4-31ED-45C2-AC47-F2718A41336B}" type="datetimeFigureOut">
              <a:rPr lang="en-US" smtClean="0"/>
              <a:t>8/21/18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EACD6-A525-4B49-8009-7F09B4461B46}" type="slidenum">
              <a:rPr lang="en-US" smtClean="0"/>
              <a:t>‹#›</a:t>
            </a:fld>
            <a:endParaRPr lang="en-US"/>
          </a:p>
        </p:txBody>
      </p:sp>
      <p:sp>
        <p:nvSpPr>
          <p:cNvPr id="8" name="Content Placeholder 3"/>
          <p:cNvSpPr>
            <a:spLocks noGrp="1"/>
          </p:cNvSpPr>
          <p:nvPr>
            <p:ph sz="half" idx="2"/>
          </p:nvPr>
        </p:nvSpPr>
        <p:spPr>
          <a:xfrm>
            <a:off x="4648200" y="1586753"/>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9" name="Content Placeholder 3"/>
          <p:cNvSpPr>
            <a:spLocks noGrp="1"/>
          </p:cNvSpPr>
          <p:nvPr>
            <p:ph sz="half" idx="14"/>
          </p:nvPr>
        </p:nvSpPr>
        <p:spPr>
          <a:xfrm>
            <a:off x="4648200" y="3913094"/>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A6BE1EF4-31ED-45C2-AC47-F2718A41336B}" type="datetimeFigureOut">
              <a:rPr lang="en-US" smtClean="0"/>
              <a:t>8/21/18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1EACD6-A525-4B49-8009-7F09B4461B46}" type="slidenum">
              <a:rPr lang="en-US" smtClean="0"/>
              <a:t>‹#›</a:t>
            </a:fld>
            <a:endParaRPr lang="en-US"/>
          </a:p>
        </p:txBody>
      </p:sp>
      <p:sp>
        <p:nvSpPr>
          <p:cNvPr id="6" name="Content Placeholder 2"/>
          <p:cNvSpPr>
            <a:spLocks noGrp="1"/>
          </p:cNvSpPr>
          <p:nvPr>
            <p:ph sz="half" idx="1"/>
          </p:nvPr>
        </p:nvSpPr>
        <p:spPr>
          <a:xfrm>
            <a:off x="723900" y="1586753"/>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a:p>
            <a:pPr lvl="4"/>
            <a:r>
              <a:rPr lang="en-US" dirty="0" smtClean="0"/>
              <a:t>Fifth level</a:t>
            </a:r>
            <a:endParaRPr dirty="0"/>
          </a:p>
        </p:txBody>
      </p:sp>
      <p:sp>
        <p:nvSpPr>
          <p:cNvPr id="7" name="Content Placeholder 3"/>
          <p:cNvSpPr>
            <a:spLocks noGrp="1"/>
          </p:cNvSpPr>
          <p:nvPr>
            <p:ph sz="half" idx="2"/>
          </p:nvPr>
        </p:nvSpPr>
        <p:spPr>
          <a:xfrm>
            <a:off x="4648200" y="1586753"/>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8" name="Content Placeholder 2"/>
          <p:cNvSpPr>
            <a:spLocks noGrp="1"/>
          </p:cNvSpPr>
          <p:nvPr>
            <p:ph sz="half" idx="13"/>
          </p:nvPr>
        </p:nvSpPr>
        <p:spPr>
          <a:xfrm>
            <a:off x="723900" y="3913094"/>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9" name="Content Placeholder 3"/>
          <p:cNvSpPr>
            <a:spLocks noGrp="1"/>
          </p:cNvSpPr>
          <p:nvPr>
            <p:ph sz="half" idx="14"/>
          </p:nvPr>
        </p:nvSpPr>
        <p:spPr>
          <a:xfrm>
            <a:off x="4648200" y="3913094"/>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6141" y="314979"/>
            <a:ext cx="7691719" cy="1143000"/>
          </a:xfrm>
          <a:prstGeom prst="rect">
            <a:avLst/>
          </a:prstGeom>
        </p:spPr>
        <p:txBody>
          <a:bodyPr vert="horz" lIns="91440" tIns="45720" rIns="91440" bIns="45720" rtlCol="0" anchor="ctr">
            <a:noAutofit/>
          </a:bodyPr>
          <a:lstStyle/>
          <a:p>
            <a:r>
              <a:rPr/>
              <a:t>Click to edit title style</a:t>
            </a:r>
          </a:p>
        </p:txBody>
      </p:sp>
      <p:sp>
        <p:nvSpPr>
          <p:cNvPr id="3" name="Text Placeholder 2"/>
          <p:cNvSpPr>
            <a:spLocks noGrp="1"/>
          </p:cNvSpPr>
          <p:nvPr>
            <p:ph type="body" idx="1"/>
          </p:nvPr>
        </p:nvSpPr>
        <p:spPr>
          <a:xfrm>
            <a:off x="726141" y="1586753"/>
            <a:ext cx="7691719" cy="457199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400">
                <a:solidFill>
                  <a:schemeClr val="tx1">
                    <a:lumMod val="65000"/>
                    <a:lumOff val="35000"/>
                  </a:schemeClr>
                </a:solidFill>
              </a:defRPr>
            </a:lvl1pPr>
          </a:lstStyle>
          <a:p>
            <a:fld id="{A6BE1EF4-31ED-45C2-AC47-F2718A41336B}" type="datetimeFigureOut">
              <a:rPr lang="en-US" smtClean="0"/>
              <a:t>8/21/18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4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400">
                <a:solidFill>
                  <a:schemeClr val="tx1">
                    <a:lumMod val="65000"/>
                    <a:lumOff val="35000"/>
                  </a:schemeClr>
                </a:solidFill>
              </a:defRPr>
            </a:lvl1pPr>
          </a:lstStyle>
          <a:p>
            <a:fld id="{B51EACD6-A525-4B49-8009-7F09B4461B4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p:titleStyle>
    <p:bodyStyle>
      <a:lvl1pPr marL="457200" indent="-457200" algn="l" defTabSz="914400" rtl="0" eaLnBrk="1" latinLnBrk="0" hangingPunct="1">
        <a:spcBef>
          <a:spcPts val="2400"/>
        </a:spcBef>
        <a:buSzPct val="90000"/>
        <a:buFont typeface="Wingdings" pitchFamily="2" charset="2"/>
        <a:buChar char="v"/>
        <a:defRPr sz="24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1200"/>
        </a:spcBef>
        <a:buClr>
          <a:schemeClr val="bg1">
            <a:lumMod val="65000"/>
          </a:schemeClr>
        </a:buClr>
        <a:buSzPct val="90000"/>
        <a:buFont typeface="Wingdings" pitchFamily="2" charset="2"/>
        <a:buChar char="v"/>
        <a:defRPr sz="2200" kern="1200">
          <a:solidFill>
            <a:schemeClr val="tx1">
              <a:lumMod val="75000"/>
              <a:lumOff val="25000"/>
            </a:schemeClr>
          </a:solidFill>
          <a:latin typeface="+mn-lt"/>
          <a:ea typeface="+mn-ea"/>
          <a:cs typeface="+mn-cs"/>
        </a:defRPr>
      </a:lvl2pPr>
      <a:lvl3pPr marL="1263650" indent="-349250" algn="l" defTabSz="914400" rtl="0" eaLnBrk="1" latinLnBrk="0" hangingPunct="1">
        <a:spcBef>
          <a:spcPts val="1200"/>
        </a:spcBef>
        <a:buSzPct val="90000"/>
        <a:buFont typeface="Wingdings" pitchFamily="2" charset="2"/>
        <a:buChar char="v"/>
        <a:defRPr sz="2000" kern="1200">
          <a:solidFill>
            <a:schemeClr val="tx1">
              <a:lumMod val="75000"/>
              <a:lumOff val="25000"/>
            </a:schemeClr>
          </a:solidFill>
          <a:latin typeface="+mn-lt"/>
          <a:ea typeface="+mn-ea"/>
          <a:cs typeface="+mn-cs"/>
        </a:defRPr>
      </a:lvl3pPr>
      <a:lvl4pPr marL="1600200" indent="-336550" algn="l" defTabSz="914400" rtl="0" eaLnBrk="1" latinLnBrk="0" hangingPunct="1">
        <a:spcBef>
          <a:spcPts val="1200"/>
        </a:spcBef>
        <a:buClr>
          <a:schemeClr val="bg1">
            <a:lumMod val="65000"/>
          </a:schemeClr>
        </a:buClr>
        <a:buSzPct val="90000"/>
        <a:buFont typeface="Wingdings" pitchFamily="2" charset="2"/>
        <a:buChar char="v"/>
        <a:defRPr sz="1800" kern="1200">
          <a:solidFill>
            <a:schemeClr val="tx1">
              <a:lumMod val="75000"/>
              <a:lumOff val="25000"/>
            </a:schemeClr>
          </a:solidFill>
          <a:latin typeface="+mn-lt"/>
          <a:ea typeface="+mn-ea"/>
          <a:cs typeface="+mn-cs"/>
        </a:defRPr>
      </a:lvl4pPr>
      <a:lvl5pPr marL="1946275" indent="-346075" algn="l" defTabSz="914400" rtl="0" eaLnBrk="1" latinLnBrk="0" hangingPunct="1">
        <a:spcBef>
          <a:spcPts val="1200"/>
        </a:spcBef>
        <a:buSzPct val="90000"/>
        <a:buFont typeface="Wingdings" pitchFamily="2" charset="2"/>
        <a:buChar char="v"/>
        <a:defRPr sz="1800" kern="1200">
          <a:solidFill>
            <a:schemeClr val="tx1">
              <a:lumMod val="75000"/>
              <a:lumOff val="25000"/>
            </a:schemeClr>
          </a:solidFill>
          <a:latin typeface="+mn-lt"/>
          <a:ea typeface="+mn-ea"/>
          <a:cs typeface="+mn-cs"/>
        </a:defRPr>
      </a:lvl5pPr>
      <a:lvl6pPr marL="229076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6pPr>
      <a:lvl7pPr marL="2625725" indent="-344488" algn="l" defTabSz="914400" rtl="0" eaLnBrk="1" latinLnBrk="0" hangingPunct="1">
        <a:spcBef>
          <a:spcPct val="20000"/>
        </a:spcBef>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7pPr>
      <a:lvl8pPr marL="297021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8pPr>
      <a:lvl9pPr marL="3313113" indent="-344488" algn="l" defTabSz="914400" rtl="0" eaLnBrk="1" latinLnBrk="0" hangingPunct="1">
        <a:spcBef>
          <a:spcPct val="20000"/>
        </a:spcBef>
        <a:buSzPct val="90000"/>
        <a:buFont typeface="Wingdings" pitchFamily="2" charset="2"/>
        <a:buChar char="v"/>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8.png"/><Relationship Id="rId1" Type="http://schemas.microsoft.com/office/2007/relationships/media" Target="../media/media2.mp4"/><Relationship Id="rId2" Type="http://schemas.openxmlformats.org/officeDocument/2006/relationships/video" Target="../media/media2.mp4"/></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2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2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image" Target="../media/image8.png"/><Relationship Id="rId1" Type="http://schemas.microsoft.com/office/2007/relationships/media" Target="../media/media1.mp4"/><Relationship Id="rId2" Type="http://schemas.openxmlformats.org/officeDocument/2006/relationships/video" Target="../media/media1.mp4"/></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World Religions</a:t>
            </a:r>
            <a:endParaRPr lang="en-US" dirty="0"/>
          </a:p>
        </p:txBody>
      </p:sp>
      <p:sp>
        <p:nvSpPr>
          <p:cNvPr id="3" name="Subtitle 2"/>
          <p:cNvSpPr>
            <a:spLocks noGrp="1"/>
          </p:cNvSpPr>
          <p:nvPr>
            <p:ph type="subTitle" idx="1"/>
          </p:nvPr>
        </p:nvSpPr>
        <p:spPr/>
        <p:txBody>
          <a:bodyPr/>
          <a:lstStyle/>
          <a:p>
            <a:r>
              <a:rPr lang="en-US" dirty="0" smtClean="0"/>
              <a:t>Unit One</a:t>
            </a:r>
            <a:endParaRPr lang="en-US" dirty="0"/>
          </a:p>
        </p:txBody>
      </p:sp>
    </p:spTree>
    <p:extLst>
      <p:ext uri="{BB962C8B-B14F-4D97-AF65-F5344CB8AC3E}">
        <p14:creationId xmlns:p14="http://schemas.microsoft.com/office/powerpoint/2010/main" val="4232826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41" y="161455"/>
            <a:ext cx="7691719" cy="1143000"/>
          </a:xfrm>
        </p:spPr>
        <p:txBody>
          <a:bodyPr/>
          <a:lstStyle/>
          <a:p>
            <a:r>
              <a:rPr lang="en-US" dirty="0" smtClean="0"/>
              <a:t>Beliefs of </a:t>
            </a:r>
            <a:r>
              <a:rPr lang="en-US" dirty="0"/>
              <a:t>H</a:t>
            </a:r>
            <a:r>
              <a:rPr lang="en-US" dirty="0" smtClean="0"/>
              <a:t>induism</a:t>
            </a:r>
            <a:endParaRPr lang="en-US" dirty="0"/>
          </a:p>
        </p:txBody>
      </p:sp>
      <p:sp>
        <p:nvSpPr>
          <p:cNvPr id="3" name="Content Placeholder 2"/>
          <p:cNvSpPr>
            <a:spLocks noGrp="1"/>
          </p:cNvSpPr>
          <p:nvPr>
            <p:ph idx="1"/>
          </p:nvPr>
        </p:nvSpPr>
        <p:spPr>
          <a:xfrm>
            <a:off x="0" y="1515336"/>
            <a:ext cx="9144000" cy="4876800"/>
          </a:xfrm>
        </p:spPr>
        <p:txBody>
          <a:bodyPr>
            <a:noAutofit/>
          </a:bodyPr>
          <a:lstStyle/>
          <a:p>
            <a:r>
              <a:rPr lang="en-US" sz="2100" dirty="0" smtClean="0"/>
              <a:t>Hindus believe that a person can achieve liberation from desires and suffering, known as moksha</a:t>
            </a:r>
          </a:p>
          <a:p>
            <a:pPr marL="114300" indent="0">
              <a:buNone/>
            </a:pPr>
            <a:r>
              <a:rPr lang="en-US" sz="2100" b="1" dirty="0" smtClean="0"/>
              <a:t>MOKSHA</a:t>
            </a:r>
            <a:r>
              <a:rPr lang="en-US" sz="2100" dirty="0" smtClean="0"/>
              <a:t>: a state of perfect understanding of all things; enlightenment </a:t>
            </a:r>
          </a:p>
          <a:p>
            <a:r>
              <a:rPr lang="en-US" sz="2100" dirty="0" smtClean="0"/>
              <a:t>Hindus believe that a person is reincarnated until he or she reaches moksha and that a soul’s karma follows from one reincarnation to another</a:t>
            </a:r>
          </a:p>
          <a:p>
            <a:r>
              <a:rPr lang="en-US" sz="2100" dirty="0" smtClean="0"/>
              <a:t>A person’s karma is also believed to be connected to their </a:t>
            </a:r>
            <a:r>
              <a:rPr lang="en-US" sz="2100" dirty="0" err="1" smtClean="0"/>
              <a:t>darma</a:t>
            </a:r>
            <a:endParaRPr lang="en-US" sz="2100" dirty="0" smtClean="0"/>
          </a:p>
          <a:p>
            <a:pPr marL="114300" indent="0">
              <a:buNone/>
            </a:pPr>
            <a:r>
              <a:rPr lang="en-US" sz="2100" b="1" dirty="0" smtClean="0"/>
              <a:t>REINCARNATION</a:t>
            </a:r>
            <a:r>
              <a:rPr lang="en-US" sz="2100" dirty="0" smtClean="0"/>
              <a:t>: individual soul or spirit born again and again; rebirth</a:t>
            </a:r>
          </a:p>
          <a:p>
            <a:pPr marL="114300" indent="0">
              <a:buNone/>
            </a:pPr>
            <a:r>
              <a:rPr lang="en-US" sz="2100" b="1" dirty="0" smtClean="0"/>
              <a:t>KARMA</a:t>
            </a:r>
            <a:r>
              <a:rPr lang="en-US" sz="2100" dirty="0" smtClean="0"/>
              <a:t>: deeds (good or bad) that follow the soul through reincarnation</a:t>
            </a:r>
          </a:p>
          <a:p>
            <a:pPr marL="114300" indent="0">
              <a:buNone/>
            </a:pPr>
            <a:r>
              <a:rPr lang="en-US" sz="2100" b="1" dirty="0" smtClean="0"/>
              <a:t>DARMA</a:t>
            </a:r>
            <a:r>
              <a:rPr lang="en-US" sz="2100" dirty="0" smtClean="0"/>
              <a:t>: divine order and balance of things in one’s life</a:t>
            </a:r>
            <a:endParaRPr lang="en-US" sz="2100" b="1" dirty="0" smtClean="0"/>
          </a:p>
        </p:txBody>
      </p:sp>
    </p:spTree>
    <p:extLst>
      <p:ext uri="{BB962C8B-B14F-4D97-AF65-F5344CB8AC3E}">
        <p14:creationId xmlns:p14="http://schemas.microsoft.com/office/powerpoint/2010/main" val="8198379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Hindu Deities</a:t>
            </a:r>
            <a:endParaRPr lang="en-US" dirty="0"/>
          </a:p>
        </p:txBody>
      </p:sp>
      <p:sp>
        <p:nvSpPr>
          <p:cNvPr id="3" name="Content Placeholder 2"/>
          <p:cNvSpPr>
            <a:spLocks noGrp="1"/>
          </p:cNvSpPr>
          <p:nvPr>
            <p:ph sz="half" idx="1"/>
          </p:nvPr>
        </p:nvSpPr>
        <p:spPr>
          <a:xfrm>
            <a:off x="181415" y="1719070"/>
            <a:ext cx="4981927" cy="4986529"/>
          </a:xfrm>
        </p:spPr>
        <p:txBody>
          <a:bodyPr>
            <a:noAutofit/>
          </a:bodyPr>
          <a:lstStyle/>
          <a:p>
            <a:r>
              <a:rPr lang="en-US" sz="2100" dirty="0" smtClean="0"/>
              <a:t>Hindus consider Brahman to be the world soul, or the creator</a:t>
            </a:r>
          </a:p>
          <a:p>
            <a:r>
              <a:rPr lang="en-US" sz="2100" dirty="0" smtClean="0"/>
              <a:t>Often, Brahman is seen as three different gods in one: </a:t>
            </a:r>
          </a:p>
          <a:p>
            <a:pPr marL="1028700" lvl="1">
              <a:buAutoNum type="arabicPeriod"/>
            </a:pPr>
            <a:r>
              <a:rPr lang="en-US" sz="1900" dirty="0" smtClean="0"/>
              <a:t>Brahma – the creator</a:t>
            </a:r>
          </a:p>
          <a:p>
            <a:pPr marL="1028700" lvl="1">
              <a:buAutoNum type="arabicPeriod"/>
            </a:pPr>
            <a:r>
              <a:rPr lang="en-US" sz="1900" dirty="0" smtClean="0"/>
              <a:t>Vishnu – the protector</a:t>
            </a:r>
          </a:p>
          <a:p>
            <a:pPr marL="1028700" lvl="1">
              <a:buAutoNum type="arabicPeriod"/>
            </a:pPr>
            <a:r>
              <a:rPr lang="en-US" sz="1900" dirty="0" smtClean="0"/>
              <a:t>Shiva – the destroyer</a:t>
            </a:r>
          </a:p>
          <a:p>
            <a:r>
              <a:rPr lang="en-US" sz="2100" dirty="0" smtClean="0"/>
              <a:t>Today, Hindus choose which, if any, deities they wish to follow and are free to choose between different paths to achieve moksha</a:t>
            </a:r>
            <a:endParaRPr lang="en-US" sz="2100"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33895" y="1905000"/>
            <a:ext cx="3396250" cy="4406900"/>
          </a:xfrm>
        </p:spPr>
      </p:pic>
    </p:spTree>
    <p:extLst>
      <p:ext uri="{BB962C8B-B14F-4D97-AF65-F5344CB8AC3E}">
        <p14:creationId xmlns:p14="http://schemas.microsoft.com/office/powerpoint/2010/main" val="12943373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Hinduism and Society</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85800" y="1828800"/>
            <a:ext cx="3141955" cy="4703526"/>
          </a:xfrm>
        </p:spPr>
      </p:pic>
      <p:sp>
        <p:nvSpPr>
          <p:cNvPr id="4" name="Content Placeholder 3"/>
          <p:cNvSpPr>
            <a:spLocks noGrp="1"/>
          </p:cNvSpPr>
          <p:nvPr>
            <p:ph sz="half" idx="2"/>
          </p:nvPr>
        </p:nvSpPr>
        <p:spPr>
          <a:xfrm>
            <a:off x="4114800" y="2719783"/>
            <a:ext cx="4572000" cy="2876875"/>
          </a:xfrm>
        </p:spPr>
        <p:txBody>
          <a:bodyPr/>
          <a:lstStyle/>
          <a:p>
            <a:r>
              <a:rPr lang="en-US" dirty="0" smtClean="0"/>
              <a:t>Hindu ideas about karma, </a:t>
            </a:r>
            <a:r>
              <a:rPr lang="en-US" dirty="0" err="1" smtClean="0"/>
              <a:t>darma</a:t>
            </a:r>
            <a:r>
              <a:rPr lang="en-US" dirty="0" smtClean="0"/>
              <a:t> and reincarnation strengthened the caste system</a:t>
            </a:r>
          </a:p>
          <a:p>
            <a:r>
              <a:rPr lang="en-US" dirty="0" smtClean="0"/>
              <a:t>Beliefs of Hinduism and caste structure dominated every aspect of life</a:t>
            </a:r>
            <a:endParaRPr lang="en-US" dirty="0"/>
          </a:p>
        </p:txBody>
      </p:sp>
    </p:spTree>
    <p:extLst>
      <p:ext uri="{BB962C8B-B14F-4D97-AF65-F5344CB8AC3E}">
        <p14:creationId xmlns:p14="http://schemas.microsoft.com/office/powerpoint/2010/main" val="6819362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Judaism</a:t>
            </a:r>
            <a:endParaRPr lang="en-US" dirty="0"/>
          </a:p>
        </p:txBody>
      </p:sp>
      <p:sp>
        <p:nvSpPr>
          <p:cNvPr id="3" name="Text Placeholder 2"/>
          <p:cNvSpPr>
            <a:spLocks noGrp="1"/>
          </p:cNvSpPr>
          <p:nvPr>
            <p:ph type="body" idx="1"/>
          </p:nvPr>
        </p:nvSpPr>
        <p:spPr/>
        <p:txBody>
          <a:bodyPr/>
          <a:lstStyle/>
          <a:p>
            <a:r>
              <a:rPr lang="en-US" dirty="0" smtClean="0"/>
              <a:t>Section Two</a:t>
            </a:r>
            <a:endParaRPr lang="en-US" dirty="0"/>
          </a:p>
        </p:txBody>
      </p:sp>
    </p:spTree>
    <p:extLst>
      <p:ext uri="{BB962C8B-B14F-4D97-AF65-F5344CB8AC3E}">
        <p14:creationId xmlns:p14="http://schemas.microsoft.com/office/powerpoint/2010/main" val="420582993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Setting the Stage</a:t>
            </a:r>
            <a:endParaRPr lang="en-US" dirty="0"/>
          </a:p>
        </p:txBody>
      </p:sp>
      <p:sp>
        <p:nvSpPr>
          <p:cNvPr id="4" name="Content Placeholder 3"/>
          <p:cNvSpPr>
            <a:spLocks noGrp="1"/>
          </p:cNvSpPr>
          <p:nvPr>
            <p:ph sz="half" idx="1"/>
          </p:nvPr>
        </p:nvSpPr>
        <p:spPr>
          <a:xfrm>
            <a:off x="498475" y="1762124"/>
            <a:ext cx="3840480" cy="4965887"/>
          </a:xfrm>
        </p:spPr>
        <p:txBody>
          <a:bodyPr>
            <a:normAutofit/>
          </a:bodyPr>
          <a:lstStyle/>
          <a:p>
            <a:pPr marL="0" indent="0" algn="ctr">
              <a:buNone/>
            </a:pPr>
            <a:r>
              <a:rPr lang="en-US" sz="2400" dirty="0" smtClean="0">
                <a:solidFill>
                  <a:srgbClr val="302C24"/>
                </a:solidFill>
                <a:ea typeface="Times New Roman" charset="0"/>
                <a:cs typeface="Times New Roman" charset="0"/>
              </a:rPr>
              <a:t>The history, legends and moral laws of the Jews have been a major influence on Western culture, and began a tradition also shared by Christianity and Islam.</a:t>
            </a:r>
            <a:r>
              <a:rPr lang="en-US" sz="2400" dirty="0" smtClean="0">
                <a:solidFill>
                  <a:srgbClr val="302C24"/>
                </a:solidFill>
              </a:rPr>
              <a:t> </a:t>
            </a:r>
          </a:p>
          <a:p>
            <a:pPr marL="0" indent="0">
              <a:buNone/>
            </a:pPr>
            <a:endParaRPr lang="en-US" sz="1000" dirty="0" smtClean="0">
              <a:solidFill>
                <a:srgbClr val="302C24"/>
              </a:solidFill>
            </a:endParaRPr>
          </a:p>
          <a:p>
            <a:pPr marL="0" indent="0" algn="ctr">
              <a:buNone/>
            </a:pPr>
            <a:r>
              <a:rPr lang="en-US" sz="2400" dirty="0" smtClean="0">
                <a:solidFill>
                  <a:srgbClr val="302C24"/>
                </a:solidFill>
              </a:rPr>
              <a:t>Why do you think the location of Palestine is so important?</a:t>
            </a:r>
          </a:p>
          <a:p>
            <a:endParaRPr lang="en-US" sz="2400" dirty="0"/>
          </a:p>
        </p:txBody>
      </p:sp>
      <p:pic>
        <p:nvPicPr>
          <p:cNvPr id="6" name="Picture 6"/>
          <p:cNvPicPr>
            <a:picLocks noChangeAspect="1" noChangeArrowheads="1"/>
          </p:cNvPicPr>
          <p:nvPr/>
        </p:nvPicPr>
        <p:blipFill>
          <a:blip r:embed="rId3"/>
          <a:srcRect/>
          <a:stretch>
            <a:fillRect/>
          </a:stretch>
        </p:blipFill>
        <p:spPr bwMode="auto">
          <a:xfrm>
            <a:off x="4759326" y="1546412"/>
            <a:ext cx="3886200" cy="5181600"/>
          </a:xfrm>
          <a:prstGeom prst="rect">
            <a:avLst/>
          </a:prstGeom>
          <a:noFill/>
          <a:ln w="9525">
            <a:noFill/>
            <a:miter lim="800000"/>
            <a:headEnd/>
            <a:tailEnd/>
          </a:ln>
        </p:spPr>
      </p:pic>
    </p:spTree>
    <p:extLst>
      <p:ext uri="{BB962C8B-B14F-4D97-AF65-F5344CB8AC3E}">
        <p14:creationId xmlns:p14="http://schemas.microsoft.com/office/powerpoint/2010/main" val="32899803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World Map View</a:t>
            </a:r>
            <a:endParaRPr lang="en-US" dirty="0"/>
          </a:p>
        </p:txBody>
      </p:sp>
      <p:pic>
        <p:nvPicPr>
          <p:cNvPr id="2" name="Picture 1" descr="Judaism World Map Vie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359" y="2050453"/>
            <a:ext cx="8854387" cy="4104475"/>
          </a:xfrm>
          <a:prstGeom prst="rect">
            <a:avLst/>
          </a:prstGeom>
        </p:spPr>
      </p:pic>
    </p:spTree>
    <p:extLst>
      <p:ext uri="{BB962C8B-B14F-4D97-AF65-F5344CB8AC3E}">
        <p14:creationId xmlns:p14="http://schemas.microsoft.com/office/powerpoint/2010/main" val="69836031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City of Ur</a:t>
            </a:r>
            <a:endParaRPr lang="en-US" dirty="0"/>
          </a:p>
        </p:txBody>
      </p:sp>
      <p:pic>
        <p:nvPicPr>
          <p:cNvPr id="5" name="Content Placeholder 4" descr="City of Ur Map View.png"/>
          <p:cNvPicPr>
            <a:picLocks noGrp="1" noChangeAspect="1"/>
          </p:cNvPicPr>
          <p:nvPr>
            <p:ph idx="1"/>
          </p:nvPr>
        </p:nvPicPr>
        <p:blipFill>
          <a:blip r:embed="rId2">
            <a:extLst>
              <a:ext uri="{28A0092B-C50C-407E-A947-70E740481C1C}">
                <a14:useLocalDpi xmlns:a14="http://schemas.microsoft.com/office/drawing/2010/main" val="0"/>
              </a:ext>
            </a:extLst>
          </a:blip>
          <a:srcRect t="7971" b="7971"/>
          <a:stretch>
            <a:fillRect/>
          </a:stretch>
        </p:blipFill>
        <p:spPr/>
      </p:pic>
    </p:spTree>
    <p:extLst>
      <p:ext uri="{BB962C8B-B14F-4D97-AF65-F5344CB8AC3E}">
        <p14:creationId xmlns:p14="http://schemas.microsoft.com/office/powerpoint/2010/main" val="104600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Abraham and the Jews</a:t>
            </a:r>
            <a:endParaRPr lang="en-US" dirty="0"/>
          </a:p>
        </p:txBody>
      </p:sp>
      <p:sp>
        <p:nvSpPr>
          <p:cNvPr id="3" name="Content Placeholder 2"/>
          <p:cNvSpPr>
            <a:spLocks noGrp="1"/>
          </p:cNvSpPr>
          <p:nvPr>
            <p:ph sz="half" idx="1"/>
          </p:nvPr>
        </p:nvSpPr>
        <p:spPr>
          <a:xfrm>
            <a:off x="181416" y="1532762"/>
            <a:ext cx="4591188" cy="5152523"/>
          </a:xfrm>
        </p:spPr>
        <p:txBody>
          <a:bodyPr>
            <a:normAutofit fontScale="92500"/>
          </a:bodyPr>
          <a:lstStyle/>
          <a:p>
            <a:r>
              <a:rPr lang="en-US" sz="2200" dirty="0" smtClean="0">
                <a:solidFill>
                  <a:srgbClr val="302C24"/>
                </a:solidFill>
              </a:rPr>
              <a:t>Abraham is known as the “father of the Hebrew people”</a:t>
            </a:r>
          </a:p>
          <a:p>
            <a:r>
              <a:rPr lang="en-US" sz="2200" dirty="0" smtClean="0">
                <a:solidFill>
                  <a:srgbClr val="302C24"/>
                </a:solidFill>
              </a:rPr>
              <a:t>Abraham moved the Hebrew people to Canaan around 2000 BCE</a:t>
            </a:r>
          </a:p>
          <a:p>
            <a:r>
              <a:rPr lang="en-US" sz="2200" dirty="0" smtClean="0">
                <a:solidFill>
                  <a:srgbClr val="302C24"/>
                </a:solidFill>
              </a:rPr>
              <a:t>In 1650 BCE, the Hebrew people moved to Egypt</a:t>
            </a:r>
            <a:r>
              <a:rPr lang="en-US" sz="2200" dirty="0">
                <a:solidFill>
                  <a:srgbClr val="302C24"/>
                </a:solidFill>
              </a:rPr>
              <a:t> </a:t>
            </a:r>
            <a:r>
              <a:rPr lang="en-US" sz="2200" dirty="0" smtClean="0">
                <a:solidFill>
                  <a:srgbClr val="302C24"/>
                </a:solidFill>
              </a:rPr>
              <a:t>and were made into slaves</a:t>
            </a:r>
          </a:p>
          <a:p>
            <a:r>
              <a:rPr lang="en-US" sz="2200" dirty="0" smtClean="0">
                <a:solidFill>
                  <a:srgbClr val="302C24"/>
                </a:solidFill>
              </a:rPr>
              <a:t>The Hebrews leaving Egypt is called the Exodus</a:t>
            </a:r>
          </a:p>
          <a:p>
            <a:r>
              <a:rPr lang="en-US" sz="2200" dirty="0" smtClean="0">
                <a:solidFill>
                  <a:srgbClr val="302C24"/>
                </a:solidFill>
              </a:rPr>
              <a:t>During the Exodus, the Jews wandered for 40 years and were led back to Canaan by Moses</a:t>
            </a:r>
            <a:endParaRPr lang="en-US" sz="2200" dirty="0">
              <a:solidFill>
                <a:srgbClr val="302C24"/>
              </a:solidFill>
            </a:endParaRPr>
          </a:p>
          <a:p>
            <a:endParaRPr lang="en-US" sz="2200" dirty="0">
              <a:solidFill>
                <a:srgbClr val="302C24"/>
              </a:solidFill>
            </a:endParaRPr>
          </a:p>
        </p:txBody>
      </p:sp>
      <p:pic>
        <p:nvPicPr>
          <p:cNvPr id="5" name="Picture 9" descr="http://seattletimes.nwsource.com/art/news/nation_world/mideast/graphics/journeys.gif"/>
          <p:cNvPicPr>
            <a:picLocks noChangeAspect="1" noChangeArrowheads="1"/>
          </p:cNvPicPr>
          <p:nvPr/>
        </p:nvPicPr>
        <p:blipFill>
          <a:blip r:embed="rId2"/>
          <a:srcRect/>
          <a:stretch>
            <a:fillRect/>
          </a:stretch>
        </p:blipFill>
        <p:spPr bwMode="auto">
          <a:xfrm>
            <a:off x="4976181" y="2345532"/>
            <a:ext cx="3962400" cy="3427890"/>
          </a:xfrm>
          <a:prstGeom prst="rect">
            <a:avLst/>
          </a:prstGeom>
          <a:noFill/>
          <a:ln w="9525">
            <a:solidFill>
              <a:schemeClr val="tx2"/>
            </a:solidFill>
            <a:miter lim="800000"/>
            <a:headEnd/>
            <a:tailEnd/>
          </a:ln>
        </p:spPr>
      </p:pic>
    </p:spTree>
    <p:extLst>
      <p:ext uri="{BB962C8B-B14F-4D97-AF65-F5344CB8AC3E}">
        <p14:creationId xmlns:p14="http://schemas.microsoft.com/office/powerpoint/2010/main" val="1502956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41" y="161455"/>
            <a:ext cx="7691719" cy="1143000"/>
          </a:xfrm>
        </p:spPr>
        <p:txBody>
          <a:bodyPr/>
          <a:lstStyle/>
          <a:p>
            <a:r>
              <a:rPr lang="en-US" dirty="0" smtClean="0"/>
              <a:t>Beliefs of </a:t>
            </a:r>
            <a:r>
              <a:rPr lang="en-US" dirty="0" smtClean="0"/>
              <a:t>Judaism</a:t>
            </a:r>
            <a:endParaRPr lang="en-US" dirty="0"/>
          </a:p>
        </p:txBody>
      </p:sp>
      <p:sp>
        <p:nvSpPr>
          <p:cNvPr id="3" name="Content Placeholder 2"/>
          <p:cNvSpPr>
            <a:spLocks noGrp="1"/>
          </p:cNvSpPr>
          <p:nvPr>
            <p:ph idx="1"/>
          </p:nvPr>
        </p:nvSpPr>
        <p:spPr>
          <a:xfrm>
            <a:off x="0" y="1351039"/>
            <a:ext cx="9144000" cy="4876800"/>
          </a:xfrm>
        </p:spPr>
        <p:txBody>
          <a:bodyPr>
            <a:noAutofit/>
          </a:bodyPr>
          <a:lstStyle/>
          <a:p>
            <a:r>
              <a:rPr lang="en-US" sz="2200" dirty="0" smtClean="0"/>
              <a:t>Jews are monotheistic and believe that they are God’s chosen people</a:t>
            </a:r>
          </a:p>
          <a:p>
            <a:r>
              <a:rPr lang="en-US" sz="2200" dirty="0" smtClean="0"/>
              <a:t>Ten Commandments </a:t>
            </a:r>
            <a:r>
              <a:rPr lang="en-US" sz="2200" dirty="0"/>
              <a:t>(found in the Torah</a:t>
            </a:r>
            <a:r>
              <a:rPr lang="en-US" sz="2200" dirty="0" smtClean="0"/>
              <a:t>) are the basis for Jewish law and, along with other laws (also found in the Torah) guide Jewish behavior </a:t>
            </a:r>
            <a:endParaRPr lang="en-US" sz="2200" b="1" dirty="0"/>
          </a:p>
          <a:p>
            <a:r>
              <a:rPr lang="en-US" sz="2200" dirty="0" smtClean="0"/>
              <a:t>Jews rest on the Sabbath, known as Shabbat, which runs from sundown Friday to sundown Saturday</a:t>
            </a:r>
          </a:p>
          <a:p>
            <a:r>
              <a:rPr lang="en-US" sz="2200" dirty="0" smtClean="0"/>
              <a:t>There are 4 sects of Judaism: Reform, Reconstructionist, Conservative and Orthodox</a:t>
            </a:r>
          </a:p>
          <a:p>
            <a:r>
              <a:rPr lang="en-US" sz="2200" dirty="0" smtClean="0"/>
              <a:t>The Jewish star is also known as the Star of David and is the symbol of Judaism</a:t>
            </a:r>
          </a:p>
          <a:p>
            <a:r>
              <a:rPr lang="en-US" sz="2200" dirty="0" smtClean="0"/>
              <a:t>Jews worship in a synagogue</a:t>
            </a:r>
          </a:p>
        </p:txBody>
      </p:sp>
    </p:spTree>
    <p:extLst>
      <p:ext uri="{BB962C8B-B14F-4D97-AF65-F5344CB8AC3E}">
        <p14:creationId xmlns:p14="http://schemas.microsoft.com/office/powerpoint/2010/main" val="30660348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The Torah</a:t>
            </a:r>
            <a:endParaRPr lang="en-US" dirty="0"/>
          </a:p>
        </p:txBody>
      </p:sp>
      <p:sp>
        <p:nvSpPr>
          <p:cNvPr id="3" name="Content Placeholder 2"/>
          <p:cNvSpPr>
            <a:spLocks noGrp="1"/>
          </p:cNvSpPr>
          <p:nvPr>
            <p:ph sz="half" idx="1"/>
          </p:nvPr>
        </p:nvSpPr>
        <p:spPr>
          <a:xfrm>
            <a:off x="4805046" y="1762124"/>
            <a:ext cx="3840480" cy="4626717"/>
          </a:xfrm>
        </p:spPr>
        <p:txBody>
          <a:bodyPr>
            <a:normAutofit lnSpcReduction="10000"/>
          </a:bodyPr>
          <a:lstStyle/>
          <a:p>
            <a:r>
              <a:rPr lang="en-US" sz="2200" dirty="0" smtClean="0">
                <a:solidFill>
                  <a:srgbClr val="302C24"/>
                </a:solidFill>
              </a:rPr>
              <a:t>Sacred literature in Judaism</a:t>
            </a:r>
          </a:p>
          <a:p>
            <a:r>
              <a:rPr lang="en-US" sz="2200" dirty="0" smtClean="0">
                <a:solidFill>
                  <a:srgbClr val="302C24"/>
                </a:solidFill>
              </a:rPr>
              <a:t>5 Books: Genesis, Exodus, Leviticus, Numbers, Deuteronomy</a:t>
            </a:r>
          </a:p>
          <a:p>
            <a:r>
              <a:rPr lang="en-US" sz="2200" dirty="0" smtClean="0">
                <a:solidFill>
                  <a:srgbClr val="302C24"/>
                </a:solidFill>
              </a:rPr>
              <a:t>Books describe events that occurred and tell stories that teach important lessons</a:t>
            </a:r>
          </a:p>
          <a:p>
            <a:r>
              <a:rPr lang="en-US" sz="2200" dirty="0" smtClean="0">
                <a:solidFill>
                  <a:srgbClr val="302C24"/>
                </a:solidFill>
              </a:rPr>
              <a:t>Written in Hebrew, read from right to left</a:t>
            </a:r>
            <a:endParaRPr lang="en-US" sz="2200" dirty="0">
              <a:solidFill>
                <a:srgbClr val="302C24"/>
              </a:solidFill>
            </a:endParaRPr>
          </a:p>
        </p:txBody>
      </p:sp>
      <p:pic>
        <p:nvPicPr>
          <p:cNvPr id="6" name="Picture 5" descr="Torah.jpg"/>
          <p:cNvPicPr>
            <a:picLocks noChangeAspect="1"/>
          </p:cNvPicPr>
          <p:nvPr/>
        </p:nvPicPr>
        <p:blipFill>
          <a:blip r:embed="rId3"/>
          <a:stretch>
            <a:fillRect/>
          </a:stretch>
        </p:blipFill>
        <p:spPr>
          <a:xfrm>
            <a:off x="725748" y="1546412"/>
            <a:ext cx="3496888" cy="4842430"/>
          </a:xfrm>
          <a:prstGeom prst="rect">
            <a:avLst/>
          </a:prstGeom>
        </p:spPr>
      </p:pic>
    </p:spTree>
    <p:extLst>
      <p:ext uri="{BB962C8B-B14F-4D97-AF65-F5344CB8AC3E}">
        <p14:creationId xmlns:p14="http://schemas.microsoft.com/office/powerpoint/2010/main" val="11858933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514" y="314979"/>
            <a:ext cx="8233437" cy="1143000"/>
          </a:xfrm>
        </p:spPr>
        <p:txBody>
          <a:bodyPr anchor="ctr"/>
          <a:lstStyle/>
          <a:p>
            <a:r>
              <a:rPr lang="en-US" dirty="0" smtClean="0"/>
              <a:t>World Religions: Overview</a:t>
            </a:r>
            <a:endParaRPr lang="en-US" dirty="0"/>
          </a:p>
        </p:txBody>
      </p:sp>
      <p:sp>
        <p:nvSpPr>
          <p:cNvPr id="3" name="Content Placeholder 2"/>
          <p:cNvSpPr>
            <a:spLocks noGrp="1"/>
          </p:cNvSpPr>
          <p:nvPr>
            <p:ph idx="1"/>
          </p:nvPr>
        </p:nvSpPr>
        <p:spPr>
          <a:xfrm>
            <a:off x="153505" y="1586753"/>
            <a:ext cx="8847456" cy="5140402"/>
          </a:xfrm>
        </p:spPr>
        <p:txBody>
          <a:bodyPr>
            <a:normAutofit fontScale="92500"/>
          </a:bodyPr>
          <a:lstStyle/>
          <a:p>
            <a:pPr marL="0" indent="0" algn="ctr">
              <a:buNone/>
            </a:pPr>
            <a:r>
              <a:rPr lang="en-US" dirty="0" smtClean="0"/>
              <a:t>Our study of four of the world’s major religions will allow us to take a closer look at Hinduism, Judaism, Buddhism and Christianity. Throughout our study of these religions, we will examine the origins of each faith, the theistic beliefs of each faith, the major beliefs/values of each faith, and variations among the followers of each religion. We will further our study of each religion by looking at their primary holy texts, key figures, and key holidays. Finally, we will conclude our study of each faith by examining what is unique about each religion, and what is similar about it in regards to other religions.</a:t>
            </a:r>
          </a:p>
          <a:p>
            <a:pPr marL="514350" indent="-514350" algn="ctr">
              <a:lnSpc>
                <a:spcPct val="60000"/>
              </a:lnSpc>
              <a:buAutoNum type="romanUcPeriod"/>
            </a:pPr>
            <a:r>
              <a:rPr lang="en-US" dirty="0" smtClean="0"/>
              <a:t>Hinduism</a:t>
            </a:r>
          </a:p>
          <a:p>
            <a:pPr marL="514350" indent="-514350" algn="ctr">
              <a:lnSpc>
                <a:spcPct val="60000"/>
              </a:lnSpc>
              <a:buAutoNum type="romanUcPeriod"/>
            </a:pPr>
            <a:r>
              <a:rPr lang="en-US" dirty="0" smtClean="0"/>
              <a:t>Judaism</a:t>
            </a:r>
          </a:p>
          <a:p>
            <a:pPr marL="514350" indent="-514350" algn="ctr">
              <a:lnSpc>
                <a:spcPct val="60000"/>
              </a:lnSpc>
              <a:buAutoNum type="romanUcPeriod"/>
            </a:pPr>
            <a:r>
              <a:rPr lang="en-US" dirty="0" smtClean="0"/>
              <a:t>Buddhism</a:t>
            </a:r>
          </a:p>
          <a:p>
            <a:pPr marL="514350" indent="-514350" algn="ctr">
              <a:lnSpc>
                <a:spcPct val="60000"/>
              </a:lnSpc>
              <a:buAutoNum type="romanUcPeriod"/>
            </a:pPr>
            <a:r>
              <a:rPr lang="en-US" dirty="0" smtClean="0"/>
              <a:t>Christianity</a:t>
            </a:r>
          </a:p>
          <a:p>
            <a:pPr marL="0" indent="0">
              <a:buNone/>
            </a:pPr>
            <a:endParaRPr lang="en-US" dirty="0"/>
          </a:p>
        </p:txBody>
      </p:sp>
    </p:spTree>
    <p:extLst>
      <p:ext uri="{BB962C8B-B14F-4D97-AF65-F5344CB8AC3E}">
        <p14:creationId xmlns:p14="http://schemas.microsoft.com/office/powerpoint/2010/main" val="3662965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Buddhism</a:t>
            </a:r>
            <a:endParaRPr lang="en-US" dirty="0"/>
          </a:p>
        </p:txBody>
      </p:sp>
      <p:sp>
        <p:nvSpPr>
          <p:cNvPr id="3" name="Text Placeholder 2"/>
          <p:cNvSpPr>
            <a:spLocks noGrp="1"/>
          </p:cNvSpPr>
          <p:nvPr>
            <p:ph type="body" idx="1"/>
          </p:nvPr>
        </p:nvSpPr>
        <p:spPr/>
        <p:txBody>
          <a:bodyPr/>
          <a:lstStyle/>
          <a:p>
            <a:r>
              <a:rPr lang="en-US" dirty="0" smtClean="0"/>
              <a:t>Section Three</a:t>
            </a:r>
            <a:endParaRPr lang="en-US" dirty="0"/>
          </a:p>
        </p:txBody>
      </p:sp>
    </p:spTree>
    <p:extLst>
      <p:ext uri="{BB962C8B-B14F-4D97-AF65-F5344CB8AC3E}">
        <p14:creationId xmlns:p14="http://schemas.microsoft.com/office/powerpoint/2010/main" val="135192778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Setting the Stage</a:t>
            </a:r>
            <a:endParaRPr lang="en-US" dirty="0"/>
          </a:p>
        </p:txBody>
      </p:sp>
      <p:sp>
        <p:nvSpPr>
          <p:cNvPr id="3" name="Content Placeholder 2"/>
          <p:cNvSpPr>
            <a:spLocks noGrp="1"/>
          </p:cNvSpPr>
          <p:nvPr>
            <p:ph idx="1"/>
          </p:nvPr>
        </p:nvSpPr>
        <p:spPr>
          <a:xfrm>
            <a:off x="457200" y="2133600"/>
            <a:ext cx="8229600" cy="4373563"/>
          </a:xfrm>
        </p:spPr>
        <p:txBody>
          <a:bodyPr>
            <a:normAutofit/>
          </a:bodyPr>
          <a:lstStyle/>
          <a:p>
            <a:pPr marL="107950" indent="0" algn="ctr">
              <a:buNone/>
            </a:pPr>
            <a:r>
              <a:rPr lang="en-US" sz="2800" dirty="0" smtClean="0"/>
              <a:t>By the 6</a:t>
            </a:r>
            <a:r>
              <a:rPr lang="en-US" sz="2800" baseline="30000" dirty="0" smtClean="0"/>
              <a:t>th</a:t>
            </a:r>
            <a:r>
              <a:rPr lang="en-US" sz="2800" dirty="0" smtClean="0"/>
              <a:t> century BCE, Hinduism and the caste system had become a way of life in India. For Hindus, the only way to gain salvation was by obeying caste rules and following complex rituals performed by Brahmin priests. These rules and rituals, however, did not meet the needs of the common people. As a result, some Hindus began to listen to the message of a rising religious teacher. </a:t>
            </a:r>
            <a:endParaRPr lang="en-US" sz="2800" dirty="0"/>
          </a:p>
        </p:txBody>
      </p:sp>
    </p:spTree>
    <p:extLst>
      <p:ext uri="{BB962C8B-B14F-4D97-AF65-F5344CB8AC3E}">
        <p14:creationId xmlns:p14="http://schemas.microsoft.com/office/powerpoint/2010/main" val="289636360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World Map View</a:t>
            </a:r>
            <a:endParaRPr lang="en-US" dirty="0"/>
          </a:p>
        </p:txBody>
      </p:sp>
      <p:pic>
        <p:nvPicPr>
          <p:cNvPr id="5" name="Picture 4" descr="Hinduism World Map Vie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169" y="1841500"/>
            <a:ext cx="8765495" cy="4349099"/>
          </a:xfrm>
          <a:prstGeom prst="rect">
            <a:avLst/>
          </a:prstGeom>
        </p:spPr>
      </p:pic>
    </p:spTree>
    <p:extLst>
      <p:ext uri="{BB962C8B-B14F-4D97-AF65-F5344CB8AC3E}">
        <p14:creationId xmlns:p14="http://schemas.microsoft.com/office/powerpoint/2010/main" val="187856091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641" y="314979"/>
            <a:ext cx="8917230" cy="1143000"/>
          </a:xfrm>
        </p:spPr>
        <p:txBody>
          <a:bodyPr/>
          <a:lstStyle/>
          <a:p>
            <a:r>
              <a:rPr lang="en-US" sz="5000" dirty="0" smtClean="0"/>
              <a:t>Buddhism Spread Through Asia</a:t>
            </a:r>
            <a:endParaRPr lang="en-US" sz="5000" dirty="0"/>
          </a:p>
        </p:txBody>
      </p:sp>
      <p:pic>
        <p:nvPicPr>
          <p:cNvPr id="5" name="Content Placeholder 4" descr="Buddhism Spreading Map.png"/>
          <p:cNvPicPr>
            <a:picLocks noGrp="1" noChangeAspect="1"/>
          </p:cNvPicPr>
          <p:nvPr>
            <p:ph idx="1"/>
          </p:nvPr>
        </p:nvPicPr>
        <p:blipFill>
          <a:blip r:embed="rId2">
            <a:extLst>
              <a:ext uri="{28A0092B-C50C-407E-A947-70E740481C1C}">
                <a14:useLocalDpi xmlns:a14="http://schemas.microsoft.com/office/drawing/2010/main" val="0"/>
              </a:ext>
            </a:extLst>
          </a:blip>
          <a:srcRect t="14384" b="14384"/>
          <a:stretch>
            <a:fillRect/>
          </a:stretch>
        </p:blipFill>
        <p:spPr/>
      </p:pic>
    </p:spTree>
    <p:extLst>
      <p:ext uri="{BB962C8B-B14F-4D97-AF65-F5344CB8AC3E}">
        <p14:creationId xmlns:p14="http://schemas.microsoft.com/office/powerpoint/2010/main" val="29645953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dirty="0" err="1" smtClean="0"/>
              <a:t>Siddharta</a:t>
            </a:r>
            <a:r>
              <a:rPr lang="en-US" dirty="0" smtClean="0"/>
              <a:t> </a:t>
            </a:r>
            <a:r>
              <a:rPr lang="en-US" dirty="0"/>
              <a:t>G</a:t>
            </a:r>
            <a:r>
              <a:rPr lang="en-US" dirty="0" smtClean="0"/>
              <a:t>autama</a:t>
            </a:r>
            <a:endParaRPr lang="en-US" dirty="0"/>
          </a:p>
        </p:txBody>
      </p:sp>
      <p:sp>
        <p:nvSpPr>
          <p:cNvPr id="3" name="Content Placeholder 2"/>
          <p:cNvSpPr>
            <a:spLocks noGrp="1"/>
          </p:cNvSpPr>
          <p:nvPr>
            <p:ph idx="1"/>
          </p:nvPr>
        </p:nvSpPr>
        <p:spPr>
          <a:xfrm>
            <a:off x="167460" y="1353806"/>
            <a:ext cx="8805592" cy="1646896"/>
          </a:xfrm>
        </p:spPr>
        <p:txBody>
          <a:bodyPr>
            <a:noAutofit/>
          </a:bodyPr>
          <a:lstStyle/>
          <a:p>
            <a:pPr marL="0">
              <a:spcBef>
                <a:spcPts val="0"/>
              </a:spcBef>
            </a:pPr>
            <a:r>
              <a:rPr lang="en-US" sz="2200" dirty="0" smtClean="0"/>
              <a:t>New religion was called Buddhism</a:t>
            </a:r>
          </a:p>
          <a:p>
            <a:pPr marL="0">
              <a:spcBef>
                <a:spcPts val="0"/>
              </a:spcBef>
            </a:pPr>
            <a:r>
              <a:rPr lang="en-US" sz="2200" dirty="0" smtClean="0"/>
              <a:t>Founded by </a:t>
            </a:r>
            <a:r>
              <a:rPr lang="en-US" sz="2200" dirty="0" err="1" smtClean="0"/>
              <a:t>Siddharta</a:t>
            </a:r>
            <a:r>
              <a:rPr lang="en-US" sz="2200" dirty="0" smtClean="0"/>
              <a:t> Gautama</a:t>
            </a:r>
          </a:p>
          <a:p>
            <a:pPr marL="0" indent="0">
              <a:spcBef>
                <a:spcPts val="0"/>
              </a:spcBef>
              <a:buNone/>
            </a:pPr>
            <a:endParaRPr lang="en-US" sz="800" dirty="0" smtClean="0"/>
          </a:p>
          <a:p>
            <a:pPr marL="0">
              <a:spcBef>
                <a:spcPts val="0"/>
              </a:spcBef>
              <a:buNone/>
            </a:pPr>
            <a:r>
              <a:rPr lang="en-US" sz="2200" b="1" dirty="0" smtClean="0"/>
              <a:t>SIDDHARTA GAUTAMA</a:t>
            </a:r>
            <a:r>
              <a:rPr lang="en-US" sz="2200" dirty="0" smtClean="0"/>
              <a:t>: Indian prince born in 563 BC; later known as Buddha</a:t>
            </a:r>
          </a:p>
          <a:p>
            <a:pPr marL="0" indent="-1588">
              <a:spcBef>
                <a:spcPts val="0"/>
              </a:spcBef>
              <a:buNone/>
            </a:pPr>
            <a:endParaRPr lang="en-US" sz="1000" dirty="0" smtClean="0"/>
          </a:p>
          <a:p>
            <a:pPr marL="0" indent="-1588">
              <a:spcBef>
                <a:spcPts val="0"/>
              </a:spcBef>
              <a:buNone/>
            </a:pPr>
            <a:r>
              <a:rPr lang="en-US" sz="2000" dirty="0"/>
              <a:t>	</a:t>
            </a:r>
          </a:p>
        </p:txBody>
      </p:sp>
      <p:pic>
        <p:nvPicPr>
          <p:cNvPr id="4" name="EASTERN PHILOSOPHY - The Buddh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45485" y="3000702"/>
            <a:ext cx="5865782" cy="3299502"/>
          </a:xfrm>
          <a:prstGeom prst="rect">
            <a:avLst/>
          </a:prstGeom>
        </p:spPr>
      </p:pic>
    </p:spTree>
    <p:extLst>
      <p:ext uri="{BB962C8B-B14F-4D97-AF65-F5344CB8AC3E}">
        <p14:creationId xmlns:p14="http://schemas.microsoft.com/office/powerpoint/2010/main" val="19279447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4"/>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4"/>
                                        </p:tgtEl>
                                      </p:cBhvr>
                                    </p:cmd>
                                  </p:childTnLst>
                                </p:cTn>
                              </p:par>
                            </p:childTnLst>
                          </p:cTn>
                        </p:par>
                      </p:childTnLst>
                    </p:cTn>
                  </p:par>
                </p:childTnLst>
              </p:cTn>
              <p:nextCondLst>
                <p:cond evt="onClick" delay="0">
                  <p:tgtEl>
                    <p:spTgt spid="4"/>
                  </p:tgtEl>
                </p:cond>
              </p:nextCondLst>
            </p:seq>
            <p:video>
              <p:cMediaNode vol="80000">
                <p:cTn id="24" fill="hold" display="0">
                  <p:stCondLst>
                    <p:cond delay="indefinite"/>
                  </p:stCondLst>
                </p:cTn>
                <p:tgtEl>
                  <p:spTgt spid="4"/>
                </p:tgtEl>
              </p:cMediaNode>
            </p:video>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dirty="0" smtClean="0"/>
              <a:t>Buddha’s Teachings</a:t>
            </a:r>
            <a:endParaRPr lang="en-US" dirty="0"/>
          </a:p>
        </p:txBody>
      </p:sp>
      <p:sp>
        <p:nvSpPr>
          <p:cNvPr id="3" name="Content Placeholder 2"/>
          <p:cNvSpPr>
            <a:spLocks noGrp="1"/>
          </p:cNvSpPr>
          <p:nvPr>
            <p:ph idx="1"/>
          </p:nvPr>
        </p:nvSpPr>
        <p:spPr>
          <a:xfrm>
            <a:off x="558199" y="1457979"/>
            <a:ext cx="8010158" cy="4876800"/>
          </a:xfrm>
        </p:spPr>
        <p:txBody>
          <a:bodyPr>
            <a:noAutofit/>
          </a:bodyPr>
          <a:lstStyle/>
          <a:p>
            <a:pPr>
              <a:buNone/>
            </a:pPr>
            <a:r>
              <a:rPr lang="en-US" sz="2200" dirty="0" smtClean="0"/>
              <a:t>Four Noble Truths:</a:t>
            </a:r>
          </a:p>
          <a:p>
            <a:pPr marL="1377950" lvl="1">
              <a:buFont typeface="+mj-lt"/>
              <a:buAutoNum type="arabicPeriod"/>
            </a:pPr>
            <a:r>
              <a:rPr lang="en-US" dirty="0" smtClean="0"/>
              <a:t>Sorrow and suffering are part of life</a:t>
            </a:r>
          </a:p>
          <a:p>
            <a:pPr marL="1377950" lvl="1">
              <a:buFont typeface="+mj-lt"/>
              <a:buAutoNum type="arabicPeriod"/>
            </a:pPr>
            <a:r>
              <a:rPr lang="en-US" dirty="0" smtClean="0"/>
              <a:t>People suffer because they constantly try to get things they can’t have</a:t>
            </a:r>
          </a:p>
          <a:p>
            <a:pPr marL="1377950" lvl="1">
              <a:buFont typeface="+mj-lt"/>
              <a:buAutoNum type="arabicPeriod"/>
            </a:pPr>
            <a:r>
              <a:rPr lang="en-US" dirty="0" smtClean="0"/>
              <a:t>The way to escape suffering is to overcome these desires and reach a state of “not wanting”</a:t>
            </a:r>
          </a:p>
          <a:p>
            <a:pPr marL="1377950" lvl="1">
              <a:buFont typeface="+mj-lt"/>
              <a:buAutoNum type="arabicPeriod"/>
            </a:pPr>
            <a:r>
              <a:rPr lang="en-US" dirty="0" smtClean="0"/>
              <a:t>To reach nirvana people should follow a “middle way”</a:t>
            </a:r>
          </a:p>
          <a:p>
            <a:pPr>
              <a:buNone/>
            </a:pPr>
            <a:r>
              <a:rPr lang="en-US" sz="2200" b="1" dirty="0" smtClean="0"/>
              <a:t>NIRVANA</a:t>
            </a:r>
            <a:r>
              <a:rPr lang="en-US" sz="2200" dirty="0" smtClean="0"/>
              <a:t>: state of enlightenment</a:t>
            </a:r>
          </a:p>
          <a:p>
            <a:pPr>
              <a:buNone/>
            </a:pPr>
            <a:r>
              <a:rPr lang="en-US" sz="2200" b="1" dirty="0" smtClean="0"/>
              <a:t>MIDDLE WAY</a:t>
            </a:r>
            <a:r>
              <a:rPr lang="en-US" sz="2200" dirty="0" smtClean="0"/>
              <a:t>: having neither too much nor too little pleasure</a:t>
            </a:r>
            <a:endParaRPr lang="en-US" sz="2200" dirty="0"/>
          </a:p>
        </p:txBody>
      </p:sp>
    </p:spTree>
    <p:extLst>
      <p:ext uri="{BB962C8B-B14F-4D97-AF65-F5344CB8AC3E}">
        <p14:creationId xmlns:p14="http://schemas.microsoft.com/office/powerpoint/2010/main" val="36893383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smtClean="0"/>
              <a:t>Challenge to </a:t>
            </a:r>
            <a:r>
              <a:rPr lang="en-US" sz="3800" dirty="0"/>
              <a:t>H</a:t>
            </a:r>
            <a:r>
              <a:rPr lang="en-US" sz="3800" dirty="0" smtClean="0"/>
              <a:t>induism</a:t>
            </a:r>
            <a:endParaRPr lang="en-US" sz="3800" dirty="0"/>
          </a:p>
        </p:txBody>
      </p:sp>
      <p:sp>
        <p:nvSpPr>
          <p:cNvPr id="3" name="Content Placeholder 2"/>
          <p:cNvSpPr>
            <a:spLocks noGrp="1"/>
          </p:cNvSpPr>
          <p:nvPr>
            <p:ph idx="1"/>
          </p:nvPr>
        </p:nvSpPr>
        <p:spPr>
          <a:xfrm>
            <a:off x="228600" y="1752600"/>
            <a:ext cx="8686800" cy="4876800"/>
          </a:xfrm>
        </p:spPr>
        <p:txBody>
          <a:bodyPr>
            <a:normAutofit fontScale="92500" lnSpcReduction="10000"/>
          </a:bodyPr>
          <a:lstStyle/>
          <a:p>
            <a:r>
              <a:rPr lang="en-US" sz="2800" dirty="0" smtClean="0"/>
              <a:t>Many of Buddha’s teachings stemmed from Hinduism</a:t>
            </a:r>
          </a:p>
          <a:p>
            <a:pPr>
              <a:buNone/>
            </a:pPr>
            <a:r>
              <a:rPr lang="en-US" sz="2800" dirty="0" smtClean="0"/>
              <a:t>Three main differences exist between Buddhism and Hinduism:</a:t>
            </a:r>
          </a:p>
          <a:p>
            <a:pPr marL="571500" indent="-457200">
              <a:buFont typeface="+mj-lt"/>
              <a:buAutoNum type="arabicPeriod"/>
            </a:pPr>
            <a:r>
              <a:rPr lang="en-US" sz="2800" dirty="0" smtClean="0"/>
              <a:t>Buddhism placed more importance on how one lived than on one’s caste;</a:t>
            </a:r>
          </a:p>
          <a:p>
            <a:pPr marL="571500" indent="-457200">
              <a:buFont typeface="+mj-lt"/>
              <a:buAutoNum type="arabicPeriod"/>
            </a:pPr>
            <a:r>
              <a:rPr lang="en-US" sz="2800" dirty="0" smtClean="0"/>
              <a:t>Buddhists did not find value in Brahmins’ complex rituals; and,</a:t>
            </a:r>
          </a:p>
          <a:p>
            <a:pPr marL="571500" indent="-457200">
              <a:buFont typeface="+mj-lt"/>
              <a:buAutoNum type="arabicPeriod"/>
            </a:pPr>
            <a:r>
              <a:rPr lang="en-US" sz="2800" dirty="0" smtClean="0"/>
              <a:t>Buddhists do believe in reincarnation, but that it is not necessary for becoming pure.</a:t>
            </a:r>
            <a:endParaRPr lang="en-US" sz="2800" dirty="0"/>
          </a:p>
        </p:txBody>
      </p:sp>
    </p:spTree>
    <p:extLst>
      <p:ext uri="{BB962C8B-B14F-4D97-AF65-F5344CB8AC3E}">
        <p14:creationId xmlns:p14="http://schemas.microsoft.com/office/powerpoint/2010/main" val="36880277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800" dirty="0" smtClean="0"/>
              <a:t>Growth of </a:t>
            </a:r>
            <a:r>
              <a:rPr lang="en-US" sz="3800" dirty="0"/>
              <a:t>B</a:t>
            </a:r>
            <a:r>
              <a:rPr lang="en-US" sz="3800" dirty="0" smtClean="0"/>
              <a:t>uddhism</a:t>
            </a:r>
            <a:endParaRPr lang="en-US" sz="3800" dirty="0"/>
          </a:p>
        </p:txBody>
      </p:sp>
      <p:sp>
        <p:nvSpPr>
          <p:cNvPr id="3" name="Content Placeholder 2"/>
          <p:cNvSpPr>
            <a:spLocks noGrp="1"/>
          </p:cNvSpPr>
          <p:nvPr>
            <p:ph idx="1"/>
          </p:nvPr>
        </p:nvSpPr>
        <p:spPr>
          <a:xfrm>
            <a:off x="228600" y="1346325"/>
            <a:ext cx="8686800" cy="5105400"/>
          </a:xfrm>
        </p:spPr>
        <p:txBody>
          <a:bodyPr>
            <a:noAutofit/>
          </a:bodyPr>
          <a:lstStyle/>
          <a:p>
            <a:r>
              <a:rPr lang="en-US" dirty="0" smtClean="0"/>
              <a:t>Buddha and followers traveled doing missionary work</a:t>
            </a:r>
          </a:p>
          <a:p>
            <a:r>
              <a:rPr lang="en-US" dirty="0" smtClean="0"/>
              <a:t>Monasteries became centers of teaching and learning</a:t>
            </a:r>
          </a:p>
          <a:p>
            <a:pPr>
              <a:buNone/>
            </a:pPr>
            <a:r>
              <a:rPr lang="en-US" b="1" dirty="0" smtClean="0"/>
              <a:t>THERAVADA BUDDHISM</a:t>
            </a:r>
            <a:r>
              <a:rPr lang="en-US" dirty="0" smtClean="0"/>
              <a:t>: Buddhists who remained close to original teachings</a:t>
            </a:r>
          </a:p>
          <a:p>
            <a:pPr>
              <a:buNone/>
            </a:pPr>
            <a:r>
              <a:rPr lang="en-US" b="1" dirty="0" smtClean="0"/>
              <a:t>MAHAYANA BUDDHISM</a:t>
            </a:r>
            <a:r>
              <a:rPr lang="en-US" dirty="0" smtClean="0"/>
              <a:t>: Buddhists who developed a complex religion with temples, saints and statues of the Buddha</a:t>
            </a:r>
          </a:p>
          <a:p>
            <a:r>
              <a:rPr lang="en-US" dirty="0" smtClean="0"/>
              <a:t>Mahayana Buddhism spread into China, Japan and Korea</a:t>
            </a:r>
          </a:p>
          <a:p>
            <a:r>
              <a:rPr lang="en-US" dirty="0" smtClean="0"/>
              <a:t>Theravada Buddhism spread into Sri Lanka, Burma and Southeast Asia</a:t>
            </a:r>
            <a:endParaRPr lang="en-US" dirty="0"/>
          </a:p>
        </p:txBody>
      </p:sp>
    </p:spTree>
    <p:extLst>
      <p:ext uri="{BB962C8B-B14F-4D97-AF65-F5344CB8AC3E}">
        <p14:creationId xmlns:p14="http://schemas.microsoft.com/office/powerpoint/2010/main" val="19427933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Christianity</a:t>
            </a:r>
            <a:endParaRPr lang="en-US" dirty="0"/>
          </a:p>
        </p:txBody>
      </p:sp>
      <p:sp>
        <p:nvSpPr>
          <p:cNvPr id="3" name="Text Placeholder 2"/>
          <p:cNvSpPr>
            <a:spLocks noGrp="1"/>
          </p:cNvSpPr>
          <p:nvPr>
            <p:ph type="body" idx="1"/>
          </p:nvPr>
        </p:nvSpPr>
        <p:spPr/>
        <p:txBody>
          <a:bodyPr/>
          <a:lstStyle/>
          <a:p>
            <a:r>
              <a:rPr lang="en-US" dirty="0" smtClean="0"/>
              <a:t>Section Four</a:t>
            </a:r>
            <a:endParaRPr lang="en-US" dirty="0"/>
          </a:p>
        </p:txBody>
      </p:sp>
    </p:spTree>
    <p:extLst>
      <p:ext uri="{BB962C8B-B14F-4D97-AF65-F5344CB8AC3E}">
        <p14:creationId xmlns:p14="http://schemas.microsoft.com/office/powerpoint/2010/main" val="364632306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Setting the Stage</a:t>
            </a:r>
            <a:endParaRPr lang="en-US" dirty="0"/>
          </a:p>
        </p:txBody>
      </p:sp>
      <p:sp>
        <p:nvSpPr>
          <p:cNvPr id="3" name="Content Placeholder 2"/>
          <p:cNvSpPr>
            <a:spLocks noGrp="1"/>
          </p:cNvSpPr>
          <p:nvPr>
            <p:ph idx="1"/>
          </p:nvPr>
        </p:nvSpPr>
        <p:spPr>
          <a:xfrm>
            <a:off x="457200" y="2496475"/>
            <a:ext cx="8229600" cy="2890831"/>
          </a:xfrm>
        </p:spPr>
        <p:txBody>
          <a:bodyPr>
            <a:normAutofit/>
          </a:bodyPr>
          <a:lstStyle/>
          <a:p>
            <a:pPr marL="107950" indent="0" algn="ctr">
              <a:buNone/>
            </a:pPr>
            <a:r>
              <a:rPr lang="en-US" sz="2800" dirty="0" smtClean="0"/>
              <a:t>Christianity was created in 31 CE in Jerusalem. The ultimate goal of Christianity is to enter the eternal kingdom of heaven after death. Christianity became popular quickly because it appealed to a wide base of people as Christianity taught that God accepts all people </a:t>
            </a:r>
            <a:r>
              <a:rPr lang="mr-IN" sz="2800" dirty="0" smtClean="0"/>
              <a:t>–</a:t>
            </a:r>
            <a:r>
              <a:rPr lang="en-US" sz="2800" dirty="0" smtClean="0"/>
              <a:t> men, women, poor, rich, etc. </a:t>
            </a:r>
            <a:endParaRPr lang="en-US" sz="2800" dirty="0"/>
          </a:p>
        </p:txBody>
      </p:sp>
    </p:spTree>
    <p:extLst>
      <p:ext uri="{BB962C8B-B14F-4D97-AF65-F5344CB8AC3E}">
        <p14:creationId xmlns:p14="http://schemas.microsoft.com/office/powerpoint/2010/main" val="68082369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First</a:t>
            </a:r>
            <a:r>
              <a:rPr lang="mr-IN" dirty="0" smtClean="0"/>
              <a:t>…</a:t>
            </a:r>
            <a:r>
              <a:rPr lang="en-US" dirty="0" smtClean="0"/>
              <a:t> Let’s Look at Religion as a Whole!</a:t>
            </a:r>
            <a:endParaRPr lang="en-US" dirty="0"/>
          </a:p>
        </p:txBody>
      </p:sp>
      <p:sp>
        <p:nvSpPr>
          <p:cNvPr id="3" name="Content Placeholder 2"/>
          <p:cNvSpPr>
            <a:spLocks noGrp="1"/>
          </p:cNvSpPr>
          <p:nvPr>
            <p:ph idx="1"/>
          </p:nvPr>
        </p:nvSpPr>
        <p:spPr>
          <a:xfrm>
            <a:off x="223281" y="2158979"/>
            <a:ext cx="8707906" cy="4571999"/>
          </a:xfrm>
        </p:spPr>
        <p:txBody>
          <a:bodyPr/>
          <a:lstStyle/>
          <a:p>
            <a:pPr marL="0" indent="0" algn="ctr">
              <a:spcBef>
                <a:spcPts val="0"/>
              </a:spcBef>
              <a:buNone/>
            </a:pPr>
            <a:r>
              <a:rPr lang="en-US" dirty="0" smtClean="0"/>
              <a:t>How Do We Define Religion? </a:t>
            </a:r>
          </a:p>
          <a:p>
            <a:pPr marL="0" indent="0" algn="ctr">
              <a:spcBef>
                <a:spcPts val="0"/>
              </a:spcBef>
              <a:buNone/>
            </a:pPr>
            <a:r>
              <a:rPr lang="en-US" dirty="0" smtClean="0"/>
              <a:t>What did you write for the “Do Now” for a definition of religion? </a:t>
            </a:r>
          </a:p>
          <a:p>
            <a:r>
              <a:rPr lang="en-US" dirty="0" smtClean="0"/>
              <a:t>Religion is define academically as a system of faith and worship</a:t>
            </a:r>
          </a:p>
          <a:p>
            <a:r>
              <a:rPr lang="en-US" dirty="0" smtClean="0"/>
              <a:t>MONOTHEISTIC </a:t>
            </a:r>
            <a:r>
              <a:rPr lang="en-US" dirty="0"/>
              <a:t>r</a:t>
            </a:r>
            <a:r>
              <a:rPr lang="en-US" dirty="0" smtClean="0"/>
              <a:t>eligions worship only ONE god</a:t>
            </a:r>
          </a:p>
          <a:p>
            <a:r>
              <a:rPr lang="en-US" dirty="0" smtClean="0"/>
              <a:t>POLYTHEISTIC religions worship MANY gods</a:t>
            </a:r>
          </a:p>
          <a:p>
            <a:r>
              <a:rPr lang="en-US" dirty="0" smtClean="0"/>
              <a:t>NONTHEISM is a belief in NO god(s)</a:t>
            </a:r>
          </a:p>
        </p:txBody>
      </p:sp>
    </p:spTree>
    <p:extLst>
      <p:ext uri="{BB962C8B-B14F-4D97-AF65-F5344CB8AC3E}">
        <p14:creationId xmlns:p14="http://schemas.microsoft.com/office/powerpoint/2010/main" val="23164995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World Map View</a:t>
            </a:r>
            <a:endParaRPr lang="en-US" dirty="0"/>
          </a:p>
        </p:txBody>
      </p:sp>
      <p:pic>
        <p:nvPicPr>
          <p:cNvPr id="2" name="Picture 1" descr="Judaism World Map Vie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359" y="2036496"/>
            <a:ext cx="8854387" cy="4104475"/>
          </a:xfrm>
          <a:prstGeom prst="rect">
            <a:avLst/>
          </a:prstGeom>
        </p:spPr>
      </p:pic>
    </p:spTree>
    <p:extLst>
      <p:ext uri="{BB962C8B-B14F-4D97-AF65-F5344CB8AC3E}">
        <p14:creationId xmlns:p14="http://schemas.microsoft.com/office/powerpoint/2010/main" val="121501250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641" y="314979"/>
            <a:ext cx="8917230" cy="1143000"/>
          </a:xfrm>
        </p:spPr>
        <p:txBody>
          <a:bodyPr anchor="t"/>
          <a:lstStyle/>
          <a:p>
            <a:r>
              <a:rPr lang="en-US" sz="5000" dirty="0" smtClean="0"/>
              <a:t>Jerusalem</a:t>
            </a:r>
            <a:endParaRPr lang="en-US" sz="5000" dirty="0"/>
          </a:p>
        </p:txBody>
      </p:sp>
      <p:pic>
        <p:nvPicPr>
          <p:cNvPr id="4" name="Content Placeholder 3" descr="Jerusalem Map View.jpg"/>
          <p:cNvPicPr>
            <a:picLocks noGrp="1" noChangeAspect="1"/>
          </p:cNvPicPr>
          <p:nvPr>
            <p:ph idx="1"/>
          </p:nvPr>
        </p:nvPicPr>
        <p:blipFill>
          <a:blip r:embed="rId2">
            <a:extLst>
              <a:ext uri="{28A0092B-C50C-407E-A947-70E740481C1C}">
                <a14:useLocalDpi xmlns:a14="http://schemas.microsoft.com/office/drawing/2010/main" val="0"/>
              </a:ext>
            </a:extLst>
          </a:blip>
          <a:srcRect l="511" r="511"/>
          <a:stretch>
            <a:fillRect/>
          </a:stretch>
        </p:blipFill>
        <p:spPr/>
      </p:pic>
    </p:spTree>
    <p:extLst>
      <p:ext uri="{BB962C8B-B14F-4D97-AF65-F5344CB8AC3E}">
        <p14:creationId xmlns:p14="http://schemas.microsoft.com/office/powerpoint/2010/main" val="1082431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lstStyle/>
          <a:p>
            <a:r>
              <a:rPr lang="en-US" dirty="0" smtClean="0"/>
              <a:t>Life of Jesus Christ</a:t>
            </a:r>
            <a:endParaRPr lang="en-US" dirty="0"/>
          </a:p>
        </p:txBody>
      </p:sp>
      <p:sp>
        <p:nvSpPr>
          <p:cNvPr id="5" name="Content Placeholder 4"/>
          <p:cNvSpPr>
            <a:spLocks noGrp="1"/>
          </p:cNvSpPr>
          <p:nvPr>
            <p:ph sz="half" idx="1"/>
          </p:nvPr>
        </p:nvSpPr>
        <p:spPr>
          <a:xfrm>
            <a:off x="4568907" y="1762125"/>
            <a:ext cx="4288505" cy="4364038"/>
          </a:xfrm>
        </p:spPr>
        <p:txBody>
          <a:bodyPr>
            <a:normAutofit fontScale="92500"/>
          </a:bodyPr>
          <a:lstStyle/>
          <a:p>
            <a:r>
              <a:rPr lang="en-US" sz="2400" dirty="0" smtClean="0">
                <a:solidFill>
                  <a:srgbClr val="302C24"/>
                </a:solidFill>
              </a:rPr>
              <a:t>Jesus was born to the Virgin Mary, and this miracle made Jesus both human and divine</a:t>
            </a:r>
          </a:p>
          <a:p>
            <a:r>
              <a:rPr lang="en-US" sz="2400" dirty="0" smtClean="0">
                <a:solidFill>
                  <a:srgbClr val="302C24"/>
                </a:solidFill>
              </a:rPr>
              <a:t>Jesus was a carpenter and student of the writings of Jewish prophets</a:t>
            </a:r>
          </a:p>
          <a:p>
            <a:r>
              <a:rPr lang="en-US" sz="2400" dirty="0" smtClean="0">
                <a:solidFill>
                  <a:srgbClr val="302C24"/>
                </a:solidFill>
              </a:rPr>
              <a:t>At the age of 30, he began to travel and preach and gained a group of disciples</a:t>
            </a:r>
          </a:p>
          <a:p>
            <a:pPr>
              <a:buNone/>
            </a:pPr>
            <a:r>
              <a:rPr lang="en-US" sz="2400" dirty="0" smtClean="0">
                <a:solidFill>
                  <a:srgbClr val="302C24"/>
                </a:solidFill>
              </a:rPr>
              <a:t>DISCIPLES: followers</a:t>
            </a:r>
          </a:p>
        </p:txBody>
      </p:sp>
      <p:pic>
        <p:nvPicPr>
          <p:cNvPr id="7" name="Content Placeholder 6" descr="JesusChrist2.jpg"/>
          <p:cNvPicPr>
            <a:picLocks noGrp="1" noChangeAspect="1"/>
          </p:cNvPicPr>
          <p:nvPr>
            <p:ph sz="half" idx="2"/>
          </p:nvPr>
        </p:nvPicPr>
        <p:blipFill>
          <a:blip r:embed="rId3"/>
          <a:srcRect l="-979" r="-979"/>
          <a:stretch>
            <a:fillRect/>
          </a:stretch>
        </p:blipFill>
        <p:spPr>
          <a:xfrm>
            <a:off x="498475" y="1762125"/>
            <a:ext cx="3840163" cy="4364038"/>
          </a:xfrm>
        </p:spPr>
      </p:pic>
    </p:spTree>
    <p:extLst>
      <p:ext uri="{BB962C8B-B14F-4D97-AF65-F5344CB8AC3E}">
        <p14:creationId xmlns:p14="http://schemas.microsoft.com/office/powerpoint/2010/main" val="36259730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Teachings of Jesus Christ</a:t>
            </a:r>
            <a:endParaRPr lang="en-US" dirty="0"/>
          </a:p>
        </p:txBody>
      </p:sp>
      <p:sp>
        <p:nvSpPr>
          <p:cNvPr id="3" name="Content Placeholder 2"/>
          <p:cNvSpPr>
            <a:spLocks noGrp="1"/>
          </p:cNvSpPr>
          <p:nvPr>
            <p:ph sz="half" idx="1"/>
          </p:nvPr>
        </p:nvSpPr>
        <p:spPr>
          <a:xfrm>
            <a:off x="280402" y="2283185"/>
            <a:ext cx="4151415" cy="3363983"/>
          </a:xfrm>
        </p:spPr>
        <p:txBody>
          <a:bodyPr>
            <a:noAutofit/>
          </a:bodyPr>
          <a:lstStyle/>
          <a:p>
            <a:r>
              <a:rPr lang="en-US" sz="2400" dirty="0" smtClean="0">
                <a:solidFill>
                  <a:srgbClr val="302C24"/>
                </a:solidFill>
              </a:rPr>
              <a:t>Jesus traveled to Jerusalem and was hailed as the “King of Jews”</a:t>
            </a:r>
          </a:p>
          <a:p>
            <a:r>
              <a:rPr lang="en-US" sz="2400" dirty="0" smtClean="0">
                <a:solidFill>
                  <a:srgbClr val="302C24"/>
                </a:solidFill>
              </a:rPr>
              <a:t>Romans feared Jesus would lead an uprising</a:t>
            </a:r>
          </a:p>
          <a:p>
            <a:r>
              <a:rPr lang="en-US" sz="2400" dirty="0" smtClean="0">
                <a:solidFill>
                  <a:srgbClr val="302C24"/>
                </a:solidFill>
              </a:rPr>
              <a:t>Tried before Pontius Pilate and sentenced to crucifixion</a:t>
            </a:r>
            <a:endParaRPr lang="en-US" sz="2400" dirty="0">
              <a:solidFill>
                <a:srgbClr val="302C24"/>
              </a:solidFill>
            </a:endParaRPr>
          </a:p>
        </p:txBody>
      </p:sp>
      <p:pic>
        <p:nvPicPr>
          <p:cNvPr id="5" name="Content Placeholder 4" descr="TeachingsofJC.jpg"/>
          <p:cNvPicPr>
            <a:picLocks noGrp="1" noChangeAspect="1"/>
          </p:cNvPicPr>
          <p:nvPr>
            <p:ph sz="half" idx="2"/>
          </p:nvPr>
        </p:nvPicPr>
        <p:blipFill>
          <a:blip r:embed="rId3"/>
          <a:srcRect t="-28283" b="-28283"/>
          <a:stretch>
            <a:fillRect/>
          </a:stretch>
        </p:blipFill>
        <p:spPr>
          <a:xfrm>
            <a:off x="4596806" y="1447595"/>
            <a:ext cx="4310089" cy="5167096"/>
          </a:xfrm>
        </p:spPr>
      </p:pic>
    </p:spTree>
    <p:extLst>
      <p:ext uri="{BB962C8B-B14F-4D97-AF65-F5344CB8AC3E}">
        <p14:creationId xmlns:p14="http://schemas.microsoft.com/office/powerpoint/2010/main" val="35138468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Spread of Christianity</a:t>
            </a:r>
            <a:endParaRPr lang="en-US" dirty="0"/>
          </a:p>
        </p:txBody>
      </p:sp>
      <p:sp>
        <p:nvSpPr>
          <p:cNvPr id="4" name="Content Placeholder 3"/>
          <p:cNvSpPr>
            <a:spLocks noGrp="1"/>
          </p:cNvSpPr>
          <p:nvPr>
            <p:ph idx="1"/>
          </p:nvPr>
        </p:nvSpPr>
        <p:spPr>
          <a:xfrm>
            <a:off x="4580445" y="1850865"/>
            <a:ext cx="4065081" cy="4566371"/>
          </a:xfrm>
        </p:spPr>
        <p:txBody>
          <a:bodyPr>
            <a:normAutofit fontScale="92500"/>
          </a:bodyPr>
          <a:lstStyle/>
          <a:p>
            <a:pPr marL="0" indent="0" algn="ctr">
              <a:buNone/>
            </a:pPr>
            <a:r>
              <a:rPr lang="en-US" sz="2400" dirty="0" smtClean="0">
                <a:solidFill>
                  <a:srgbClr val="302C24"/>
                </a:solidFill>
              </a:rPr>
              <a:t>According to the gospels, Jesus arose from the dead 3 days after his crucifixion, stayed on earth for 40 more days and then ascended to heaven. Christians believe that the resurrection and ascension prove that Jesus is the messiah. The resurrection is the central event of Christianity. The disciples set out to spread this message and Christianity slowly spread. </a:t>
            </a:r>
          </a:p>
        </p:txBody>
      </p:sp>
      <p:pic>
        <p:nvPicPr>
          <p:cNvPr id="5" name="Picture 4" descr="christ.jpg"/>
          <p:cNvPicPr>
            <a:picLocks noChangeAspect="1"/>
          </p:cNvPicPr>
          <p:nvPr/>
        </p:nvPicPr>
        <p:blipFill>
          <a:blip r:embed="rId3"/>
          <a:stretch>
            <a:fillRect/>
          </a:stretch>
        </p:blipFill>
        <p:spPr>
          <a:xfrm>
            <a:off x="498475" y="2215635"/>
            <a:ext cx="3880896" cy="3464581"/>
          </a:xfrm>
          <a:prstGeom prst="rect">
            <a:avLst/>
          </a:prstGeom>
        </p:spPr>
      </p:pic>
    </p:spTree>
    <p:extLst>
      <p:ext uri="{BB962C8B-B14F-4D97-AF65-F5344CB8AC3E}">
        <p14:creationId xmlns:p14="http://schemas.microsoft.com/office/powerpoint/2010/main" val="22202663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The Bible</a:t>
            </a:r>
            <a:endParaRPr lang="en-US" dirty="0"/>
          </a:p>
        </p:txBody>
      </p:sp>
      <p:sp>
        <p:nvSpPr>
          <p:cNvPr id="3" name="Content Placeholder 2"/>
          <p:cNvSpPr>
            <a:spLocks noGrp="1"/>
          </p:cNvSpPr>
          <p:nvPr>
            <p:ph sz="half" idx="1"/>
          </p:nvPr>
        </p:nvSpPr>
        <p:spPr>
          <a:xfrm>
            <a:off x="4222636" y="2890834"/>
            <a:ext cx="4666686" cy="2257421"/>
          </a:xfrm>
        </p:spPr>
        <p:txBody>
          <a:bodyPr>
            <a:noAutofit/>
          </a:bodyPr>
          <a:lstStyle/>
          <a:p>
            <a:r>
              <a:rPr lang="en-US" sz="2200" dirty="0" smtClean="0">
                <a:solidFill>
                  <a:srgbClr val="302C24"/>
                </a:solidFill>
              </a:rPr>
              <a:t>Sacred literature in Christianity</a:t>
            </a:r>
          </a:p>
          <a:p>
            <a:r>
              <a:rPr lang="en-US" sz="2200" dirty="0" smtClean="0">
                <a:solidFill>
                  <a:srgbClr val="302C24"/>
                </a:solidFill>
              </a:rPr>
              <a:t>Made up of the Old Testament (same as Judaism) and the New Testament (starts with the birth of Jesus)</a:t>
            </a:r>
          </a:p>
        </p:txBody>
      </p:sp>
      <p:pic>
        <p:nvPicPr>
          <p:cNvPr id="4" name="Picture 3" descr="Bib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655" y="2086033"/>
            <a:ext cx="3594435" cy="3831631"/>
          </a:xfrm>
          <a:prstGeom prst="rect">
            <a:avLst/>
          </a:prstGeom>
        </p:spPr>
      </p:pic>
    </p:spTree>
    <p:extLst>
      <p:ext uri="{BB962C8B-B14F-4D97-AF65-F5344CB8AC3E}">
        <p14:creationId xmlns:p14="http://schemas.microsoft.com/office/powerpoint/2010/main" val="25225810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41" y="490391"/>
            <a:ext cx="7691719" cy="1143000"/>
          </a:xfrm>
        </p:spPr>
        <p:txBody>
          <a:bodyPr anchor="ctr"/>
          <a:lstStyle/>
          <a:p>
            <a:r>
              <a:rPr lang="en-US" dirty="0" smtClean="0"/>
              <a:t>Organization of the Church</a:t>
            </a:r>
            <a:endParaRPr lang="en-US" dirty="0"/>
          </a:p>
        </p:txBody>
      </p:sp>
      <p:sp>
        <p:nvSpPr>
          <p:cNvPr id="3" name="Content Placeholder 2"/>
          <p:cNvSpPr>
            <a:spLocks noGrp="1"/>
          </p:cNvSpPr>
          <p:nvPr>
            <p:ph idx="1"/>
          </p:nvPr>
        </p:nvSpPr>
        <p:spPr>
          <a:xfrm>
            <a:off x="498475" y="2454689"/>
            <a:ext cx="8147051" cy="3686284"/>
          </a:xfrm>
        </p:spPr>
        <p:txBody>
          <a:bodyPr>
            <a:noAutofit/>
          </a:bodyPr>
          <a:lstStyle/>
          <a:p>
            <a:r>
              <a:rPr lang="en-US" sz="2600" dirty="0" smtClean="0">
                <a:solidFill>
                  <a:srgbClr val="302C24"/>
                </a:solidFill>
              </a:rPr>
              <a:t>Priests conducted services, baptisms and marriages</a:t>
            </a:r>
          </a:p>
          <a:p>
            <a:r>
              <a:rPr lang="en-US" sz="2600" dirty="0" smtClean="0">
                <a:solidFill>
                  <a:srgbClr val="302C24"/>
                </a:solidFill>
              </a:rPr>
              <a:t>Bishops headed the Church in each city</a:t>
            </a:r>
          </a:p>
          <a:p>
            <a:r>
              <a:rPr lang="en-US" sz="2600" dirty="0" smtClean="0">
                <a:solidFill>
                  <a:srgbClr val="302C24"/>
                </a:solidFill>
              </a:rPr>
              <a:t>Over time the Bishop of Rome took the title of Pope</a:t>
            </a:r>
          </a:p>
          <a:p>
            <a:pPr>
              <a:buNone/>
            </a:pPr>
            <a:r>
              <a:rPr lang="en-US" sz="2600" dirty="0" smtClean="0">
                <a:solidFill>
                  <a:srgbClr val="302C24"/>
                </a:solidFill>
              </a:rPr>
              <a:t>DOCTRINE OF THE TRINITY: central belief in the existence of three persons in one God – Father, Son and Holy Spirit</a:t>
            </a:r>
            <a:endParaRPr lang="en-US" sz="2600" dirty="0">
              <a:solidFill>
                <a:srgbClr val="302C24"/>
              </a:solidFill>
            </a:endParaRPr>
          </a:p>
        </p:txBody>
      </p:sp>
    </p:spTree>
    <p:extLst>
      <p:ext uri="{BB962C8B-B14F-4D97-AF65-F5344CB8AC3E}">
        <p14:creationId xmlns:p14="http://schemas.microsoft.com/office/powerpoint/2010/main" val="3574871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nimated map shows how religion spread around the worl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96856069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Hinduism</a:t>
            </a:r>
            <a:endParaRPr lang="en-US" dirty="0"/>
          </a:p>
        </p:txBody>
      </p:sp>
      <p:sp>
        <p:nvSpPr>
          <p:cNvPr id="3" name="Text Placeholder 2"/>
          <p:cNvSpPr>
            <a:spLocks noGrp="1"/>
          </p:cNvSpPr>
          <p:nvPr>
            <p:ph type="body" idx="1"/>
          </p:nvPr>
        </p:nvSpPr>
        <p:spPr/>
        <p:txBody>
          <a:bodyPr/>
          <a:lstStyle/>
          <a:p>
            <a:r>
              <a:rPr lang="en-US" dirty="0" smtClean="0"/>
              <a:t>Section One</a:t>
            </a:r>
            <a:endParaRPr lang="en-US" dirty="0"/>
          </a:p>
        </p:txBody>
      </p:sp>
    </p:spTree>
    <p:extLst>
      <p:ext uri="{BB962C8B-B14F-4D97-AF65-F5344CB8AC3E}">
        <p14:creationId xmlns:p14="http://schemas.microsoft.com/office/powerpoint/2010/main" val="137346928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Setting the Stage</a:t>
            </a:r>
            <a:endParaRPr lang="en-US" dirty="0"/>
          </a:p>
        </p:txBody>
      </p:sp>
      <p:sp>
        <p:nvSpPr>
          <p:cNvPr id="3" name="Content Placeholder 2"/>
          <p:cNvSpPr>
            <a:spLocks noGrp="1"/>
          </p:cNvSpPr>
          <p:nvPr>
            <p:ph idx="1"/>
          </p:nvPr>
        </p:nvSpPr>
        <p:spPr>
          <a:xfrm>
            <a:off x="457200" y="2368616"/>
            <a:ext cx="8229600" cy="3733800"/>
          </a:xfrm>
        </p:spPr>
        <p:txBody>
          <a:bodyPr>
            <a:normAutofit/>
          </a:bodyPr>
          <a:lstStyle/>
          <a:p>
            <a:pPr marL="107950" indent="0" algn="ctr">
              <a:buNone/>
            </a:pPr>
            <a:r>
              <a:rPr lang="en-US" sz="2800" dirty="0" smtClean="0"/>
              <a:t>In Ancient India, the Aryans and non-Aryans followed their own forms of religion at first. But, between 2300 and 1500 BCE, as the groups mixed, the gods and forms of their religions also blended together, and resulted in the worship of thousands of gods. Over time, these religious ideas began to influence people and continue to influence millions of people today.</a:t>
            </a:r>
            <a:endParaRPr lang="en-US" sz="2800" dirty="0"/>
          </a:p>
        </p:txBody>
      </p:sp>
    </p:spTree>
    <p:extLst>
      <p:ext uri="{BB962C8B-B14F-4D97-AF65-F5344CB8AC3E}">
        <p14:creationId xmlns:p14="http://schemas.microsoft.com/office/powerpoint/2010/main" val="388898089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World Map View</a:t>
            </a:r>
            <a:endParaRPr lang="en-US" dirty="0"/>
          </a:p>
        </p:txBody>
      </p:sp>
      <p:pic>
        <p:nvPicPr>
          <p:cNvPr id="5" name="Picture 4" descr="Hinduism World Map Vie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169" y="1841500"/>
            <a:ext cx="8765495" cy="4349099"/>
          </a:xfrm>
          <a:prstGeom prst="rect">
            <a:avLst/>
          </a:prstGeom>
        </p:spPr>
      </p:pic>
    </p:spTree>
    <p:extLst>
      <p:ext uri="{BB962C8B-B14F-4D97-AF65-F5344CB8AC3E}">
        <p14:creationId xmlns:p14="http://schemas.microsoft.com/office/powerpoint/2010/main" val="378276028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Indus River Valley</a:t>
            </a:r>
            <a:endParaRPr lang="en-US" dirty="0"/>
          </a:p>
        </p:txBody>
      </p:sp>
      <p:pic>
        <p:nvPicPr>
          <p:cNvPr id="4" name="Content Placeholder 3" descr="Indus River Valley Map View.png"/>
          <p:cNvPicPr>
            <a:picLocks noGrp="1" noChangeAspect="1"/>
          </p:cNvPicPr>
          <p:nvPr>
            <p:ph idx="1"/>
          </p:nvPr>
        </p:nvPicPr>
        <p:blipFill>
          <a:blip r:embed="rId2">
            <a:extLst>
              <a:ext uri="{28A0092B-C50C-407E-A947-70E740481C1C}">
                <a14:useLocalDpi xmlns:a14="http://schemas.microsoft.com/office/drawing/2010/main" val="0"/>
              </a:ext>
            </a:extLst>
          </a:blip>
          <a:srcRect t="8216" b="8216"/>
          <a:stretch>
            <a:fillRect/>
          </a:stretch>
        </p:blipFill>
        <p:spPr/>
      </p:pic>
    </p:spTree>
    <p:extLst>
      <p:ext uri="{BB962C8B-B14F-4D97-AF65-F5344CB8AC3E}">
        <p14:creationId xmlns:p14="http://schemas.microsoft.com/office/powerpoint/2010/main" val="1272419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6141" y="181888"/>
            <a:ext cx="7691719" cy="1143000"/>
          </a:xfrm>
        </p:spPr>
        <p:txBody>
          <a:bodyPr anchor="t"/>
          <a:lstStyle/>
          <a:p>
            <a:r>
              <a:rPr lang="en-US" dirty="0" smtClean="0"/>
              <a:t>Origins of </a:t>
            </a:r>
            <a:r>
              <a:rPr lang="en-US" dirty="0"/>
              <a:t>H</a:t>
            </a:r>
            <a:r>
              <a:rPr lang="en-US" dirty="0" smtClean="0"/>
              <a:t>induism</a:t>
            </a:r>
            <a:endParaRPr lang="en-US" dirty="0"/>
          </a:p>
        </p:txBody>
      </p:sp>
      <p:sp>
        <p:nvSpPr>
          <p:cNvPr id="5" name="Content Placeholder 4"/>
          <p:cNvSpPr>
            <a:spLocks noGrp="1"/>
          </p:cNvSpPr>
          <p:nvPr>
            <p:ph idx="1"/>
          </p:nvPr>
        </p:nvSpPr>
        <p:spPr>
          <a:xfrm>
            <a:off x="0" y="1324888"/>
            <a:ext cx="9144000" cy="4953000"/>
          </a:xfrm>
        </p:spPr>
        <p:txBody>
          <a:bodyPr>
            <a:noAutofit/>
          </a:bodyPr>
          <a:lstStyle/>
          <a:p>
            <a:r>
              <a:rPr lang="en-US" sz="2300" dirty="0" smtClean="0"/>
              <a:t>Hinduism is a collection of religious beliefs that developed slowly over a long period of time</a:t>
            </a:r>
          </a:p>
          <a:p>
            <a:r>
              <a:rPr lang="en-US" sz="2300" dirty="0" smtClean="0"/>
              <a:t>Hinduism cannot be traced back to one founder with a single set of ideas</a:t>
            </a:r>
          </a:p>
          <a:p>
            <a:r>
              <a:rPr lang="en-US" sz="2300" dirty="0" smtClean="0"/>
              <a:t>Hindus share a common world view </a:t>
            </a:r>
          </a:p>
          <a:p>
            <a:r>
              <a:rPr lang="en-US" sz="2300" dirty="0" smtClean="0"/>
              <a:t>Hindus see religion as a way of liberating the soul from the illusions, disappointments and mistakes of everyday existence</a:t>
            </a:r>
          </a:p>
          <a:p>
            <a:r>
              <a:rPr lang="en-US" sz="2300" dirty="0" smtClean="0"/>
              <a:t>Hindu teachers worked to interpret the Vedas</a:t>
            </a:r>
          </a:p>
          <a:p>
            <a:pPr marL="114300" indent="0">
              <a:buNone/>
            </a:pPr>
            <a:r>
              <a:rPr lang="en-US" sz="2300" b="1" dirty="0" smtClean="0"/>
              <a:t>VEDAS</a:t>
            </a:r>
            <a:r>
              <a:rPr lang="en-US" sz="2300" dirty="0" smtClean="0"/>
              <a:t>: sacred literature of the Aryans</a:t>
            </a:r>
          </a:p>
          <a:p>
            <a:pPr marL="114300" indent="0">
              <a:buNone/>
            </a:pPr>
            <a:r>
              <a:rPr lang="en-US" sz="2300" b="1" dirty="0" smtClean="0"/>
              <a:t>UPANISHADS</a:t>
            </a:r>
            <a:r>
              <a:rPr lang="en-US" sz="2300" dirty="0" smtClean="0"/>
              <a:t>: collection of comments about the Vedas</a:t>
            </a:r>
            <a:endParaRPr lang="en-US" sz="2300" dirty="0"/>
          </a:p>
        </p:txBody>
      </p:sp>
    </p:spTree>
    <p:extLst>
      <p:ext uri="{BB962C8B-B14F-4D97-AF65-F5344CB8AC3E}">
        <p14:creationId xmlns:p14="http://schemas.microsoft.com/office/powerpoint/2010/main" val="3605698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Ventur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Venture">
      <a:majorFont>
        <a:latin typeface="Calisto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Venture">
      <a:fillStyleLst>
        <a:solidFill>
          <a:schemeClr val="phClr"/>
        </a:solidFill>
        <a:blipFill rotWithShape="1">
          <a:blip xmlns:r="http://schemas.openxmlformats.org/officeDocument/2006/relationships" r:embed="rId1">
            <a:duotone>
              <a:schemeClr val="phClr">
                <a:shade val="30000"/>
                <a:alpha val="50000"/>
                <a:satMod val="150000"/>
              </a:schemeClr>
              <a:schemeClr val="phClr">
                <a:tint val="50000"/>
                <a:alpha val="10000"/>
                <a:satMod val="150000"/>
              </a:schemeClr>
            </a:duotone>
          </a:blip>
          <a:stretch/>
        </a:blipFill>
        <a:blipFill rotWithShape="1">
          <a:blip xmlns:r="http://schemas.openxmlformats.org/officeDocument/2006/relationships" r:embed="rId2">
            <a:duotone>
              <a:schemeClr val="phClr">
                <a:shade val="30000"/>
                <a:alpha val="50000"/>
                <a:satMod val="150000"/>
              </a:schemeClr>
              <a:schemeClr val="phClr">
                <a:tint val="50000"/>
                <a:alpha val="10000"/>
                <a:satMod val="150000"/>
              </a:schemeClr>
            </a:duotone>
          </a:blip>
          <a:stretch/>
        </a:blipFill>
      </a:fillStyleLst>
      <a:lnStyleLst>
        <a:ln w="19050" cap="flat" cmpd="sng" algn="ctr">
          <a:solidFill>
            <a:schemeClr val="phClr">
              <a:shade val="95000"/>
              <a:satMod val="105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innerShdw blurRad="76200" dist="25400" dir="13500000">
              <a:srgbClr val="4B4B4B">
                <a:alpha val="75000"/>
              </a:srgbClr>
            </a:innerShdw>
          </a:effectLst>
        </a:effectStyle>
      </a:effectStyleLst>
      <a:bgFillStyleLst>
        <a:solidFill>
          <a:schemeClr val="phClr"/>
        </a:solidFill>
        <a:blipFill rotWithShape="1">
          <a:blip xmlns:r="http://schemas.openxmlformats.org/officeDocument/2006/relationships" r:embed="rId3">
            <a:duotone>
              <a:schemeClr val="phClr">
                <a:shade val="10000"/>
                <a:alpha val="30000"/>
                <a:satMod val="60000"/>
              </a:schemeClr>
              <a:schemeClr val="phClr">
                <a:tint val="20000"/>
                <a:alpha val="5000"/>
                <a:satMod val="300000"/>
              </a:schemeClr>
            </a:duotone>
          </a:blip>
          <a:stretch/>
        </a:blipFill>
        <a:blipFill rotWithShape="1">
          <a:blip xmlns:r="http://schemas.openxmlformats.org/officeDocument/2006/relationships" r:embed="rId4">
            <a:duotone>
              <a:schemeClr val="phClr">
                <a:shade val="30000"/>
                <a:alpha val="50000"/>
                <a:satMod val="150000"/>
              </a:schemeClr>
              <a:schemeClr val="phClr">
                <a:tint val="50000"/>
                <a:alpha val="10000"/>
                <a:satMod val="1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Venture.thmx</Template>
  <TotalTime>239</TotalTime>
  <Words>1722</Words>
  <Application>Microsoft Macintosh PowerPoint</Application>
  <PresentationFormat>On-screen Show (4:3)</PresentationFormat>
  <Paragraphs>155</Paragraphs>
  <Slides>36</Slides>
  <Notes>9</Notes>
  <HiddenSlides>0</HiddenSlides>
  <MMClips>2</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Venture</vt:lpstr>
      <vt:lpstr>World Religions</vt:lpstr>
      <vt:lpstr>World Religions: Overview</vt:lpstr>
      <vt:lpstr>But First… Let’s Look at Religion as a Whole!</vt:lpstr>
      <vt:lpstr>PowerPoint Presentation</vt:lpstr>
      <vt:lpstr>Hinduism</vt:lpstr>
      <vt:lpstr>Setting the Stage</vt:lpstr>
      <vt:lpstr>World Map View</vt:lpstr>
      <vt:lpstr>Indus River Valley</vt:lpstr>
      <vt:lpstr>Origins of Hinduism</vt:lpstr>
      <vt:lpstr>Beliefs of Hinduism</vt:lpstr>
      <vt:lpstr>Hindu Deities</vt:lpstr>
      <vt:lpstr>Hinduism and Society</vt:lpstr>
      <vt:lpstr>Judaism</vt:lpstr>
      <vt:lpstr>Setting the Stage</vt:lpstr>
      <vt:lpstr>World Map View</vt:lpstr>
      <vt:lpstr>City of Ur</vt:lpstr>
      <vt:lpstr>Abraham and the Jews</vt:lpstr>
      <vt:lpstr>Beliefs of Judaism</vt:lpstr>
      <vt:lpstr>The Torah</vt:lpstr>
      <vt:lpstr>Buddhism</vt:lpstr>
      <vt:lpstr>Setting the Stage</vt:lpstr>
      <vt:lpstr>World Map View</vt:lpstr>
      <vt:lpstr>Buddhism Spread Through Asia</vt:lpstr>
      <vt:lpstr>Siddharta Gautama</vt:lpstr>
      <vt:lpstr>Buddha’s Teachings</vt:lpstr>
      <vt:lpstr>Challenge to Hinduism</vt:lpstr>
      <vt:lpstr>Growth of Buddhism</vt:lpstr>
      <vt:lpstr>Christianity</vt:lpstr>
      <vt:lpstr>Setting the Stage</vt:lpstr>
      <vt:lpstr>World Map View</vt:lpstr>
      <vt:lpstr>Jerusalem</vt:lpstr>
      <vt:lpstr>Life of Jesus Christ</vt:lpstr>
      <vt:lpstr>Teachings of Jesus Christ</vt:lpstr>
      <vt:lpstr>Spread of Christianity</vt:lpstr>
      <vt:lpstr>The Bible</vt:lpstr>
      <vt:lpstr>Organization of the Church</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 Religions</dc:title>
  <dc:creator>Sara Levine</dc:creator>
  <cp:lastModifiedBy>Sara Levine</cp:lastModifiedBy>
  <cp:revision>12</cp:revision>
  <dcterms:created xsi:type="dcterms:W3CDTF">2018-08-05T22:26:22Z</dcterms:created>
  <dcterms:modified xsi:type="dcterms:W3CDTF">2018-08-22T02:10:33Z</dcterms:modified>
</cp:coreProperties>
</file>