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39" r:id="rId2"/>
  </p:sldMasterIdLst>
  <p:sldIdLst>
    <p:sldId id="256" r:id="rId3"/>
    <p:sldId id="262" r:id="rId4"/>
    <p:sldId id="261" r:id="rId5"/>
    <p:sldId id="257" r:id="rId6"/>
    <p:sldId id="258" r:id="rId7"/>
    <p:sldId id="259" r:id="rId8"/>
    <p:sldId id="260" r:id="rId9"/>
    <p:sldId id="263" r:id="rId10"/>
    <p:sldId id="301" r:id="rId11"/>
    <p:sldId id="265"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3" r:id="rId27"/>
    <p:sldId id="284" r:id="rId28"/>
    <p:sldId id="286" r:id="rId29"/>
    <p:sldId id="285" r:id="rId30"/>
    <p:sldId id="287" r:id="rId31"/>
    <p:sldId id="288" r:id="rId32"/>
    <p:sldId id="289" r:id="rId33"/>
    <p:sldId id="300" r:id="rId34"/>
    <p:sldId id="281" r:id="rId35"/>
    <p:sldId id="290" r:id="rId36"/>
    <p:sldId id="291" r:id="rId37"/>
    <p:sldId id="292" r:id="rId38"/>
    <p:sldId id="293" r:id="rId39"/>
    <p:sldId id="294" r:id="rId40"/>
    <p:sldId id="295" r:id="rId41"/>
    <p:sldId id="282" r:id="rId42"/>
    <p:sldId id="296" r:id="rId43"/>
    <p:sldId id="297" r:id="rId44"/>
    <p:sldId id="298" r:id="rId45"/>
    <p:sldId id="29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6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4.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p:cNvSpPr/>
          <p:nvPr/>
        </p:nvSpPr>
        <p:spPr bwMode="auto">
          <a:xfrm>
            <a:off x="0" y="3377509"/>
            <a:ext cx="9143999" cy="2084174"/>
          </a:xfrm>
          <a:prstGeom prst="rect">
            <a:avLst/>
          </a:prstGeom>
          <a:solidFill>
            <a:srgbClr val="3C5878"/>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smtClean="0">
              <a:ln>
                <a:noFill/>
              </a:ln>
              <a:solidFill>
                <a:schemeClr val="tx1"/>
              </a:solidFill>
              <a:effectLst/>
              <a:latin typeface="Arial" charset="0"/>
              <a:ea typeface="Arial Unicode MS" pitchFamily="34" charset="-128"/>
              <a:cs typeface="Arial Unicode MS" pitchFamily="34" charset="-128"/>
            </a:endParaRPr>
          </a:p>
        </p:txBody>
      </p:sp>
      <p:sp>
        <p:nvSpPr>
          <p:cNvPr id="27652" name="Rectangle 4"/>
          <p:cNvSpPr>
            <a:spLocks noGrp="1" noChangeArrowheads="1"/>
          </p:cNvSpPr>
          <p:nvPr>
            <p:ph type="ctrTitle"/>
          </p:nvPr>
        </p:nvSpPr>
        <p:spPr>
          <a:xfrm>
            <a:off x="304800" y="3375025"/>
            <a:ext cx="8534400" cy="942975"/>
          </a:xfrm>
        </p:spPr>
        <p:txBody>
          <a:bodyPr/>
          <a:lstStyle>
            <a:lvl1pPr>
              <a:defRPr/>
            </a:lvl1pPr>
          </a:lstStyle>
          <a:p>
            <a:r>
              <a:rPr lang="en-US" smtClean="0"/>
              <a:t>Click to edit Master title style</a:t>
            </a:r>
            <a:endParaRPr lang="en-US" dirty="0"/>
          </a:p>
        </p:txBody>
      </p:sp>
      <p:sp>
        <p:nvSpPr>
          <p:cNvPr id="27653" name="Rectangle 5"/>
          <p:cNvSpPr>
            <a:spLocks noGrp="1" noChangeArrowheads="1"/>
          </p:cNvSpPr>
          <p:nvPr>
            <p:ph type="subTitle" idx="1" hasCustomPrompt="1"/>
          </p:nvPr>
        </p:nvSpPr>
        <p:spPr>
          <a:xfrm>
            <a:off x="304800" y="4318000"/>
            <a:ext cx="8534400" cy="1092200"/>
          </a:xfrm>
        </p:spPr>
        <p:txBody>
          <a:bodyPr anchor="ctr"/>
          <a:lstStyle>
            <a:lvl1pPr>
              <a:defRPr baseline="0">
                <a:solidFill>
                  <a:schemeClr val="bg1"/>
                </a:solidFill>
              </a:defRPr>
            </a:lvl1pPr>
          </a:lstStyle>
          <a:p>
            <a:r>
              <a:rPr lang="en-US" dirty="0" smtClean="0"/>
              <a:t>Click to add subtitle</a:t>
            </a:r>
            <a:br>
              <a:rPr lang="en-US" dirty="0" smtClean="0"/>
            </a:br>
            <a:r>
              <a:rPr lang="en-US" dirty="0" smtClean="0"/>
              <a:t/>
            </a:r>
            <a:br>
              <a:rPr lang="en-US" dirty="0" smtClean="0"/>
            </a:br>
            <a:r>
              <a:rPr lang="en-US" dirty="0" smtClean="0"/>
              <a:t>Month day, year</a:t>
            </a:r>
            <a:endParaRPr lang="en-US" dirty="0"/>
          </a:p>
        </p:txBody>
      </p:sp>
      <p:sp>
        <p:nvSpPr>
          <p:cNvPr id="4" name="Footer Placeholder 3"/>
          <p:cNvSpPr>
            <a:spLocks noGrp="1"/>
          </p:cNvSpPr>
          <p:nvPr>
            <p:ph type="ftr" sz="quarter" idx="10"/>
          </p:nvPr>
        </p:nvSpPr>
        <p:spPr>
          <a:xfrm>
            <a:off x="304800" y="6534150"/>
            <a:ext cx="3886200" cy="323850"/>
          </a:xfrm>
        </p:spPr>
        <p:txBody>
          <a:bodyPr/>
          <a:lstStyle>
            <a:lvl1pPr>
              <a:defRPr/>
            </a:lvl1pPr>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5" name="Text Placeholder 7"/>
          <p:cNvSpPr>
            <a:spLocks noGrp="1"/>
          </p:cNvSpPr>
          <p:nvPr>
            <p:ph type="body" sz="quarter" idx="12" hasCustomPrompt="1"/>
          </p:nvPr>
        </p:nvSpPr>
        <p:spPr>
          <a:xfrm>
            <a:off x="304800" y="6259512"/>
            <a:ext cx="8534400" cy="274638"/>
          </a:xfrm>
        </p:spPr>
        <p:txBody>
          <a:bodyPr anchor="b" anchorCtr="0"/>
          <a:lstStyle>
            <a:lvl1pPr>
              <a:defRPr sz="1000" baseline="0">
                <a:solidFill>
                  <a:schemeClr val="tx1"/>
                </a:solidFill>
              </a:defRPr>
            </a:lvl1pPr>
          </a:lstStyle>
          <a:p>
            <a:pPr lvl="0"/>
            <a:r>
              <a:rPr lang="en-US" dirty="0" smtClean="0"/>
              <a:t>Click to add sources, notes, footnotes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4" name="Text Placeholder 7"/>
          <p:cNvSpPr>
            <a:spLocks noGrp="1"/>
          </p:cNvSpPr>
          <p:nvPr>
            <p:ph type="body" sz="quarter" idx="12" hasCustomPrompt="1"/>
          </p:nvPr>
        </p:nvSpPr>
        <p:spPr>
          <a:xfrm>
            <a:off x="304800" y="6259512"/>
            <a:ext cx="8534400" cy="274638"/>
          </a:xfrm>
        </p:spPr>
        <p:txBody>
          <a:bodyPr anchor="b" anchorCtr="0"/>
          <a:lstStyle>
            <a:lvl1pPr>
              <a:defRPr sz="1000" baseline="0">
                <a:solidFill>
                  <a:schemeClr val="tx1"/>
                </a:solidFill>
              </a:defRPr>
            </a:lvl1pPr>
          </a:lstStyle>
          <a:p>
            <a:pPr lvl="0"/>
            <a:r>
              <a:rPr lang="en-US" dirty="0" smtClean="0"/>
              <a:t>Click to add sources, notes, footnotes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600200"/>
            <a:ext cx="3160713" cy="1173370"/>
          </a:xfrm>
        </p:spPr>
        <p:txBody>
          <a:bodyPr anchor="b"/>
          <a:lstStyle>
            <a:lvl1pPr algn="l">
              <a:defRPr sz="2000"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600200"/>
            <a:ext cx="5264150" cy="4525963"/>
          </a:xfrm>
        </p:spPr>
        <p:txBody>
          <a:bodyPr/>
          <a:lstStyle>
            <a:lvl1pPr>
              <a:defRPr sz="2000"/>
            </a:lvl1pPr>
            <a:lvl2pPr>
              <a:defRPr sz="2000"/>
            </a:lvl2pPr>
            <a:lvl3pPr>
              <a:defRPr sz="2000"/>
            </a:lvl3pPr>
            <a:lvl4pPr>
              <a:buNone/>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304800" y="2782958"/>
            <a:ext cx="3160713" cy="3343206"/>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7" name="Text Placeholder 7"/>
          <p:cNvSpPr>
            <a:spLocks noGrp="1"/>
          </p:cNvSpPr>
          <p:nvPr>
            <p:ph type="body" sz="quarter" idx="12" hasCustomPrompt="1"/>
          </p:nvPr>
        </p:nvSpPr>
        <p:spPr>
          <a:xfrm>
            <a:off x="304800" y="6263482"/>
            <a:ext cx="8534400" cy="274638"/>
          </a:xfrm>
        </p:spPr>
        <p:txBody>
          <a:bodyPr anchor="b" anchorCtr="0"/>
          <a:lstStyle>
            <a:lvl1pPr>
              <a:defRPr sz="1000" baseline="0">
                <a:solidFill>
                  <a:schemeClr val="tx1"/>
                </a:solidFill>
              </a:defRPr>
            </a:lvl1pPr>
          </a:lstStyle>
          <a:p>
            <a:pPr lvl="0"/>
            <a:r>
              <a:rPr lang="en-US" dirty="0" smtClean="0"/>
              <a:t>Click to add sources, notes, footnotes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630017"/>
            <a:ext cx="5486400" cy="3097558"/>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758825"/>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04800" y="6534150"/>
            <a:ext cx="3886200" cy="323850"/>
          </a:xfrm>
        </p:spPr>
        <p:txBody>
          <a:bodyPr/>
          <a:lstStyle>
            <a:lvl1pPr>
              <a:defRPr/>
            </a:lvl1pPr>
          </a:lstStyle>
          <a:p>
            <a:endParaRPr lang="en-US"/>
          </a:p>
        </p:txBody>
      </p:sp>
      <p:sp>
        <p:nvSpPr>
          <p:cNvPr id="7" name="Text Placeholder 7"/>
          <p:cNvSpPr>
            <a:spLocks noGrp="1"/>
          </p:cNvSpPr>
          <p:nvPr>
            <p:ph type="body" sz="quarter" idx="12" hasCustomPrompt="1"/>
          </p:nvPr>
        </p:nvSpPr>
        <p:spPr>
          <a:xfrm>
            <a:off x="304800" y="6263482"/>
            <a:ext cx="8534400" cy="274638"/>
          </a:xfrm>
        </p:spPr>
        <p:txBody>
          <a:bodyPr anchor="b" anchorCtr="0"/>
          <a:lstStyle>
            <a:lvl1pPr>
              <a:defRPr sz="1000" baseline="0">
                <a:solidFill>
                  <a:schemeClr val="tx1"/>
                </a:solidFill>
              </a:defRPr>
            </a:lvl1pPr>
          </a:lstStyle>
          <a:p>
            <a:pPr lvl="0"/>
            <a:r>
              <a:rPr lang="en-US" dirty="0" smtClean="0"/>
              <a:t>Click to add sources, notes, footnotes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304800" y="1600200"/>
            <a:ext cx="8534400" cy="4525963"/>
          </a:xfrm>
        </p:spPr>
        <p:txBody>
          <a:bodyPr/>
          <a:lstStyle/>
          <a:p>
            <a:r>
              <a:rPr lang="en-US" smtClean="0"/>
              <a:t>Click icon to add chart</a:t>
            </a:r>
            <a:endParaRPr lang="en-US"/>
          </a:p>
        </p:txBody>
      </p:sp>
      <p:sp>
        <p:nvSpPr>
          <p:cNvPr id="8" name="Footer Placeholder 4"/>
          <p:cNvSpPr>
            <a:spLocks noGrp="1"/>
          </p:cNvSpPr>
          <p:nvPr>
            <p:ph type="ftr" sz="quarter" idx="10"/>
          </p:nvPr>
        </p:nvSpPr>
        <p:spPr>
          <a:xfrm>
            <a:off x="304800" y="6534150"/>
            <a:ext cx="3886200" cy="323850"/>
          </a:xfrm>
        </p:spPr>
        <p:txBody>
          <a:bodyPr/>
          <a:lstStyle>
            <a:lvl1pPr>
              <a:defRPr/>
            </a:lvl1pPr>
          </a:lstStyle>
          <a:p>
            <a:endParaRPr lang="en-US"/>
          </a:p>
        </p:txBody>
      </p:sp>
      <p:sp>
        <p:nvSpPr>
          <p:cNvPr id="6" name="Title 1"/>
          <p:cNvSpPr>
            <a:spLocks noGrp="1"/>
          </p:cNvSpPr>
          <p:nvPr>
            <p:ph type="title"/>
          </p:nvPr>
        </p:nvSpPr>
        <p:spPr>
          <a:xfrm>
            <a:off x="304800" y="228600"/>
            <a:ext cx="8534400" cy="1066800"/>
          </a:xfrm>
        </p:spPr>
        <p:txBody>
          <a:bodyPr/>
          <a:lstStyle/>
          <a:p>
            <a:r>
              <a:rPr lang="en-US" smtClean="0"/>
              <a:t>Click to edit Master title style</a:t>
            </a:r>
            <a:endParaRPr lang="en-US"/>
          </a:p>
        </p:txBody>
      </p:sp>
      <p:sp>
        <p:nvSpPr>
          <p:cNvPr id="9" name="Text Placeholder 7"/>
          <p:cNvSpPr>
            <a:spLocks noGrp="1"/>
          </p:cNvSpPr>
          <p:nvPr>
            <p:ph type="body" sz="quarter" idx="12" hasCustomPrompt="1"/>
          </p:nvPr>
        </p:nvSpPr>
        <p:spPr>
          <a:xfrm>
            <a:off x="304800" y="6263482"/>
            <a:ext cx="8534400" cy="274638"/>
          </a:xfrm>
        </p:spPr>
        <p:txBody>
          <a:bodyPr anchor="b" anchorCtr="0"/>
          <a:lstStyle>
            <a:lvl1pPr>
              <a:defRPr sz="1000" baseline="0">
                <a:solidFill>
                  <a:schemeClr val="tx1"/>
                </a:solidFill>
              </a:defRPr>
            </a:lvl1pPr>
          </a:lstStyle>
          <a:p>
            <a:pPr lvl="0"/>
            <a:r>
              <a:rPr lang="en-US" dirty="0" smtClean="0"/>
              <a:t>Click to add sources, notes, footnotes</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Diagram or Organization Chart">
    <p:spTree>
      <p:nvGrpSpPr>
        <p:cNvPr id="1" name=""/>
        <p:cNvGrpSpPr/>
        <p:nvPr/>
      </p:nvGrpSpPr>
      <p:grpSpPr>
        <a:xfrm>
          <a:off x="0" y="0"/>
          <a:ext cx="0" cy="0"/>
          <a:chOff x="0" y="0"/>
          <a:chExt cx="0" cy="0"/>
        </a:xfrm>
      </p:grpSpPr>
      <p:sp>
        <p:nvSpPr>
          <p:cNvPr id="3" name="SmartArt Placeholder 2"/>
          <p:cNvSpPr>
            <a:spLocks noGrp="1"/>
          </p:cNvSpPr>
          <p:nvPr>
            <p:ph type="dgm" idx="1"/>
          </p:nvPr>
        </p:nvSpPr>
        <p:spPr>
          <a:xfrm>
            <a:off x="304800" y="1600200"/>
            <a:ext cx="8534400" cy="4525963"/>
          </a:xfrm>
        </p:spPr>
        <p:txBody>
          <a:bodyPr/>
          <a:lstStyle/>
          <a:p>
            <a:r>
              <a:rPr lang="en-US" smtClean="0"/>
              <a:t>Click icon to add SmartArt graphic</a:t>
            </a:r>
            <a:endParaRPr lang="en-US"/>
          </a:p>
        </p:txBody>
      </p:sp>
      <p:sp>
        <p:nvSpPr>
          <p:cNvPr id="8" name="Footer Placeholder 4"/>
          <p:cNvSpPr>
            <a:spLocks noGrp="1"/>
          </p:cNvSpPr>
          <p:nvPr>
            <p:ph type="ftr" sz="quarter" idx="10"/>
          </p:nvPr>
        </p:nvSpPr>
        <p:spPr>
          <a:xfrm>
            <a:off x="304800" y="6534150"/>
            <a:ext cx="3886200" cy="323850"/>
          </a:xfrm>
        </p:spPr>
        <p:txBody>
          <a:bodyPr/>
          <a:lstStyle>
            <a:lvl1pPr>
              <a:defRPr/>
            </a:lvl1pPr>
          </a:lstStyle>
          <a:p>
            <a:endParaRPr lang="en-US"/>
          </a:p>
        </p:txBody>
      </p:sp>
      <p:sp>
        <p:nvSpPr>
          <p:cNvPr id="6" name="Title 1"/>
          <p:cNvSpPr>
            <a:spLocks noGrp="1"/>
          </p:cNvSpPr>
          <p:nvPr>
            <p:ph type="title"/>
          </p:nvPr>
        </p:nvSpPr>
        <p:spPr>
          <a:xfrm>
            <a:off x="304800" y="228600"/>
            <a:ext cx="8534400" cy="1066800"/>
          </a:xfrm>
        </p:spPr>
        <p:txBody>
          <a:bodyPr/>
          <a:lstStyle/>
          <a:p>
            <a:r>
              <a:rPr lang="en-US" smtClean="0"/>
              <a:t>Click to edit Master title style</a:t>
            </a:r>
            <a:endParaRPr lang="en-US"/>
          </a:p>
        </p:txBody>
      </p:sp>
      <p:sp>
        <p:nvSpPr>
          <p:cNvPr id="9" name="Text Placeholder 7"/>
          <p:cNvSpPr>
            <a:spLocks noGrp="1"/>
          </p:cNvSpPr>
          <p:nvPr>
            <p:ph type="body" sz="quarter" idx="12" hasCustomPrompt="1"/>
          </p:nvPr>
        </p:nvSpPr>
        <p:spPr>
          <a:xfrm>
            <a:off x="304800" y="6263482"/>
            <a:ext cx="8534400" cy="274638"/>
          </a:xfrm>
        </p:spPr>
        <p:txBody>
          <a:bodyPr anchor="b" anchorCtr="0"/>
          <a:lstStyle>
            <a:lvl1pPr>
              <a:defRPr sz="1000" baseline="0">
                <a:solidFill>
                  <a:schemeClr val="tx1"/>
                </a:solidFill>
              </a:defRPr>
            </a:lvl1pPr>
          </a:lstStyle>
          <a:p>
            <a:pPr lvl="0"/>
            <a:r>
              <a:rPr lang="en-US" dirty="0" smtClean="0"/>
              <a:t>Click to add sources, notes, footnotes</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04800" y="1600200"/>
            <a:ext cx="8534400" cy="4525963"/>
          </a:xfrm>
        </p:spPr>
        <p:txBody>
          <a:bodyPr/>
          <a:lstStyle/>
          <a:p>
            <a:r>
              <a:rPr lang="en-US" smtClean="0"/>
              <a:t>Click icon to add table</a:t>
            </a:r>
            <a:endParaRPr lang="en-US"/>
          </a:p>
        </p:txBody>
      </p:sp>
      <p:sp>
        <p:nvSpPr>
          <p:cNvPr id="8" name="Footer Placeholder 4"/>
          <p:cNvSpPr>
            <a:spLocks noGrp="1"/>
          </p:cNvSpPr>
          <p:nvPr>
            <p:ph type="ftr" sz="quarter" idx="10"/>
          </p:nvPr>
        </p:nvSpPr>
        <p:spPr>
          <a:xfrm>
            <a:off x="304800" y="6534150"/>
            <a:ext cx="3886200" cy="323850"/>
          </a:xfrm>
        </p:spPr>
        <p:txBody>
          <a:bodyPr/>
          <a:lstStyle>
            <a:lvl1pPr>
              <a:defRPr/>
            </a:lvl1pPr>
          </a:lstStyle>
          <a:p>
            <a:endParaRPr lang="en-US"/>
          </a:p>
        </p:txBody>
      </p:sp>
      <p:sp>
        <p:nvSpPr>
          <p:cNvPr id="6" name="Title 1"/>
          <p:cNvSpPr>
            <a:spLocks noGrp="1"/>
          </p:cNvSpPr>
          <p:nvPr>
            <p:ph type="title"/>
          </p:nvPr>
        </p:nvSpPr>
        <p:spPr>
          <a:xfrm>
            <a:off x="304800" y="228600"/>
            <a:ext cx="8534400" cy="1066800"/>
          </a:xfrm>
        </p:spPr>
        <p:txBody>
          <a:bodyPr/>
          <a:lstStyle/>
          <a:p>
            <a:r>
              <a:rPr lang="en-US" smtClean="0"/>
              <a:t>Click to edit Master title style</a:t>
            </a:r>
            <a:endParaRPr lang="en-US"/>
          </a:p>
        </p:txBody>
      </p:sp>
      <p:sp>
        <p:nvSpPr>
          <p:cNvPr id="9" name="Text Placeholder 7"/>
          <p:cNvSpPr>
            <a:spLocks noGrp="1"/>
          </p:cNvSpPr>
          <p:nvPr>
            <p:ph type="body" sz="quarter" idx="12" hasCustomPrompt="1"/>
          </p:nvPr>
        </p:nvSpPr>
        <p:spPr>
          <a:xfrm>
            <a:off x="304800" y="6259512"/>
            <a:ext cx="8534400" cy="274638"/>
          </a:xfrm>
        </p:spPr>
        <p:txBody>
          <a:bodyPr anchor="b" anchorCtr="0"/>
          <a:lstStyle>
            <a:lvl1pPr>
              <a:defRPr sz="1000" baseline="0">
                <a:solidFill>
                  <a:schemeClr val="tx1"/>
                </a:solidFill>
              </a:defRPr>
            </a:lvl1pPr>
          </a:lstStyle>
          <a:p>
            <a:pPr lvl="0"/>
            <a:r>
              <a:rPr lang="en-US" dirty="0" smtClean="0"/>
              <a:t>Click to add sources, notes, footnotes</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73157"/>
            <a:ext cx="7772400" cy="1470025"/>
          </a:xfrm>
        </p:spPr>
        <p:txBody>
          <a:bodyPr anchor="b"/>
          <a:lstStyle>
            <a:lvl1pPr algn="l">
              <a:defRPr sz="4800"/>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04AF466F-BDA4-4F18-9C7B-FF0A9A1B0E80}" type="datetime1">
              <a:rPr lang="en-US" smtClean="0"/>
              <a:pPr/>
              <a:t>8/21/18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EF607B-A47E-422C-9BEF-122CCDB7C526}" type="datetime1">
              <a:rPr lang="en-US" smtClean="0"/>
              <a:pPr/>
              <a:t>8/21/18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924181"/>
            <a:ext cx="7772400" cy="1362075"/>
          </a:xfrm>
        </p:spPr>
        <p:txBody>
          <a:bodyPr anchor="t"/>
          <a:lstStyle>
            <a:lvl1pPr algn="l">
              <a:defRPr sz="4400" b="0"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A9A7CB-BEE6-4F99-898E-913F06E8E125}" type="datetime1">
              <a:rPr lang="en-US" smtClean="0"/>
              <a:pPr/>
              <a:t>8/21/18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6" name="Text Placeholder 7"/>
          <p:cNvSpPr>
            <a:spLocks noGrp="1"/>
          </p:cNvSpPr>
          <p:nvPr>
            <p:ph type="body" sz="quarter" idx="12" hasCustomPrompt="1"/>
          </p:nvPr>
        </p:nvSpPr>
        <p:spPr>
          <a:xfrm>
            <a:off x="304800" y="6263482"/>
            <a:ext cx="8534400" cy="274638"/>
          </a:xfrm>
        </p:spPr>
        <p:txBody>
          <a:bodyPr anchor="b" anchorCtr="0"/>
          <a:lstStyle>
            <a:lvl1pPr>
              <a:defRPr sz="1000" baseline="0">
                <a:solidFill>
                  <a:schemeClr val="tx1"/>
                </a:solidFill>
              </a:defRPr>
            </a:lvl1pPr>
          </a:lstStyle>
          <a:p>
            <a:pPr lvl="0"/>
            <a:r>
              <a:rPr lang="en-US" dirty="0" smtClean="0"/>
              <a:t>Click to add sources, notes, footnotes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EE300C-6FC5-4FC3-AF1A-075E4F50620D}" type="datetime1">
              <a:rPr lang="en-US" smtClean="0"/>
              <a:pPr/>
              <a:t>8/21/18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50D295D-4A77-4DEB-B04C-9F4282A8BC04}" type="datetime1">
              <a:rPr lang="en-US" smtClean="0"/>
              <a:pPr/>
              <a:t>8/21/18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B28685-4D0C-42D5-8013-B5904CD1FCBC}" type="datetime1">
              <a:rPr lang="en-US" smtClean="0"/>
              <a:pPr/>
              <a:t>8/21/18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8/21/18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BEE1B38-C5EB-4D66-9137-0AFE9CDEDE8F}" type="datetime1">
              <a:rPr lang="en-US" smtClean="0"/>
              <a:pPr/>
              <a:t>8/21/18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2" name="Title 1"/>
          <p:cNvSpPr>
            <a:spLocks noGrp="1"/>
          </p:cNvSpPr>
          <p:nvPr>
            <p:ph type="title"/>
          </p:nvPr>
        </p:nvSpPr>
        <p:spPr>
          <a:xfrm>
            <a:off x="457205" y="285728"/>
            <a:ext cx="8230993" cy="696626"/>
          </a:xfrm>
        </p:spPr>
        <p:txBody>
          <a:bodyPr anchor="ctr"/>
          <a:lstStyle>
            <a:lvl1pPr algn="ctr">
              <a:defRPr sz="3600" b="0"/>
            </a:lvl1pPr>
          </a:lstStyle>
          <a:p>
            <a:r>
              <a:rPr kumimoji="0" lang="en-US" smtClean="0"/>
              <a:t>Click to edit Master title style</a:t>
            </a:r>
            <a:endParaRPr kumimoji="0" lang="en-US"/>
          </a:p>
        </p:txBody>
      </p:sp>
    </p:spTree>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1024" y="642918"/>
            <a:ext cx="785818" cy="4572032"/>
          </a:xfrm>
        </p:spPr>
        <p:txBody>
          <a:bodyPr vert="eaVert" anchor="ctr"/>
          <a:lstStyle>
            <a:lvl1pPr algn="l">
              <a:defRPr sz="24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a:p>
        </p:txBody>
      </p:sp>
      <p:sp>
        <p:nvSpPr>
          <p:cNvPr id="4" name="Text Placeholder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7B613C-1AD7-49D3-885D-F654C5CDBAA6}" type="datetime1">
              <a:rPr lang="en-US" smtClean="0"/>
              <a:pPr/>
              <a:t>8/21/18</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FB4290-6522-4139-852E-05BD9E7F0D2E}" type="datetime1">
              <a:rPr lang="en-US" smtClean="0"/>
              <a:pPr/>
              <a:t>8/21/18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68" y="274639"/>
            <a:ext cx="1543032"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9"/>
            <a:ext cx="661513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B955F9-81EA-47C5-8059-9E5C2B437C70}" type="datetime1">
              <a:rPr lang="en-US" smtClean="0"/>
              <a:pPr/>
              <a:t>8/21/18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6" name="Text Placeholder 7"/>
          <p:cNvSpPr>
            <a:spLocks noGrp="1"/>
          </p:cNvSpPr>
          <p:nvPr>
            <p:ph type="body" sz="quarter" idx="12" hasCustomPrompt="1"/>
          </p:nvPr>
        </p:nvSpPr>
        <p:spPr>
          <a:xfrm>
            <a:off x="304800" y="6259512"/>
            <a:ext cx="8534400" cy="274638"/>
          </a:xfrm>
        </p:spPr>
        <p:txBody>
          <a:bodyPr anchor="b" anchorCtr="0"/>
          <a:lstStyle>
            <a:lvl1pPr>
              <a:defRPr sz="1000" baseline="0">
                <a:solidFill>
                  <a:schemeClr val="tx1"/>
                </a:solidFill>
              </a:defRPr>
            </a:lvl1pPr>
          </a:lstStyle>
          <a:p>
            <a:pPr lvl="0"/>
            <a:r>
              <a:rPr lang="en-US" dirty="0" smtClean="0"/>
              <a:t>Click to add sources, notes, footnotes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600200"/>
            <a:ext cx="4191000" cy="4525963"/>
          </a:xfrm>
        </p:spPr>
        <p:txBody>
          <a:bodyPr/>
          <a:lstStyle>
            <a:lvl1pPr>
              <a:defRPr sz="2000"/>
            </a:lvl1pPr>
            <a:lvl2pPr marL="457200" indent="-228600">
              <a:defRPr sz="2000"/>
            </a:lvl2pPr>
            <a:lvl3pPr marL="914400" indent="-228600">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600200"/>
            <a:ext cx="4191000" cy="4525963"/>
          </a:xfrm>
        </p:spPr>
        <p:txBody>
          <a:bodyPr/>
          <a:lstStyle>
            <a:lvl1pPr>
              <a:defRPr sz="2000"/>
            </a:lvl1pPr>
            <a:lvl2pPr marL="457200" indent="-228600">
              <a:defRPr sz="2000"/>
            </a:lvl2pPr>
            <a:lvl3pPr marL="914400" indent="-228600">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0"/>
          </p:nvPr>
        </p:nvSpPr>
        <p:spPr>
          <a:xfrm>
            <a:off x="304800" y="6534150"/>
            <a:ext cx="3886200" cy="323850"/>
          </a:xfrm>
        </p:spPr>
        <p:txBody>
          <a:bodyPr/>
          <a:lstStyle>
            <a:lvl1pPr>
              <a:defRPr/>
            </a:lvl1pPr>
          </a:lstStyle>
          <a:p>
            <a:endParaRPr lang="en-US"/>
          </a:p>
        </p:txBody>
      </p:sp>
      <p:sp>
        <p:nvSpPr>
          <p:cNvPr id="7" name="Text Placeholder 7"/>
          <p:cNvSpPr>
            <a:spLocks noGrp="1"/>
          </p:cNvSpPr>
          <p:nvPr>
            <p:ph type="body" sz="quarter" idx="12" hasCustomPrompt="1"/>
          </p:nvPr>
        </p:nvSpPr>
        <p:spPr>
          <a:xfrm>
            <a:off x="304800" y="6259512"/>
            <a:ext cx="8534400" cy="274638"/>
          </a:xfrm>
        </p:spPr>
        <p:txBody>
          <a:bodyPr anchor="b" anchorCtr="0"/>
          <a:lstStyle>
            <a:lvl1pPr>
              <a:defRPr sz="1000" baseline="0">
                <a:solidFill>
                  <a:schemeClr val="tx1"/>
                </a:solidFill>
              </a:defRPr>
            </a:lvl1pPr>
          </a:lstStyle>
          <a:p>
            <a:pPr lvl="0"/>
            <a:r>
              <a:rPr lang="en-US" dirty="0" smtClean="0"/>
              <a:t>Click to add sources, notes, footnotes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600200"/>
            <a:ext cx="4191000" cy="2209799"/>
          </a:xfrm>
        </p:spPr>
        <p:txBody>
          <a:bodyPr/>
          <a:lstStyle>
            <a:lvl1pPr>
              <a:defRPr sz="2000"/>
            </a:lvl1pPr>
            <a:lvl2pPr marL="457200" indent="-228600">
              <a:defRPr sz="2000"/>
            </a:lvl2pPr>
            <a:lvl3pPr marL="914400" indent="-228600">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600200"/>
            <a:ext cx="4191000" cy="2209799"/>
          </a:xfrm>
        </p:spPr>
        <p:txBody>
          <a:bodyPr/>
          <a:lstStyle>
            <a:lvl1pPr>
              <a:defRPr sz="2000"/>
            </a:lvl1pPr>
            <a:lvl2pPr marL="457200" indent="-228600">
              <a:defRPr sz="2000"/>
            </a:lvl2pPr>
            <a:lvl3pPr marL="914400" indent="-228600">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0"/>
          </p:nvPr>
        </p:nvSpPr>
        <p:spPr>
          <a:xfrm>
            <a:off x="304800" y="6534150"/>
            <a:ext cx="3886200" cy="323850"/>
          </a:xfrm>
        </p:spPr>
        <p:txBody>
          <a:bodyPr/>
          <a:lstStyle>
            <a:lvl1pPr>
              <a:defRPr/>
            </a:lvl1pPr>
          </a:lstStyle>
          <a:p>
            <a:endParaRPr lang="en-US"/>
          </a:p>
        </p:txBody>
      </p:sp>
      <p:sp>
        <p:nvSpPr>
          <p:cNvPr id="7" name="Text Placeholder 7"/>
          <p:cNvSpPr>
            <a:spLocks noGrp="1"/>
          </p:cNvSpPr>
          <p:nvPr>
            <p:ph type="body" sz="quarter" idx="12" hasCustomPrompt="1"/>
          </p:nvPr>
        </p:nvSpPr>
        <p:spPr>
          <a:xfrm>
            <a:off x="304800" y="6263482"/>
            <a:ext cx="8534400" cy="274638"/>
          </a:xfrm>
        </p:spPr>
        <p:txBody>
          <a:bodyPr anchor="b" anchorCtr="0"/>
          <a:lstStyle>
            <a:lvl1pPr>
              <a:defRPr sz="1000" baseline="0">
                <a:solidFill>
                  <a:schemeClr val="tx1"/>
                </a:solidFill>
              </a:defRPr>
            </a:lvl1pPr>
          </a:lstStyle>
          <a:p>
            <a:pPr lvl="0"/>
            <a:r>
              <a:rPr lang="en-US" dirty="0" smtClean="0"/>
              <a:t>Click to add sources, notes, footnotes</a:t>
            </a:r>
            <a:endParaRPr lang="en-US" dirty="0"/>
          </a:p>
        </p:txBody>
      </p:sp>
      <p:sp>
        <p:nvSpPr>
          <p:cNvPr id="10" name="Content Placeholder 2"/>
          <p:cNvSpPr>
            <a:spLocks noGrp="1"/>
          </p:cNvSpPr>
          <p:nvPr>
            <p:ph sz="half" idx="13"/>
          </p:nvPr>
        </p:nvSpPr>
        <p:spPr>
          <a:xfrm>
            <a:off x="304800" y="3916364"/>
            <a:ext cx="4191000" cy="2209799"/>
          </a:xfrm>
        </p:spPr>
        <p:txBody>
          <a:bodyPr/>
          <a:lstStyle>
            <a:lvl1pPr>
              <a:defRPr sz="2000"/>
            </a:lvl1pPr>
            <a:lvl2pPr marL="457200" indent="-228600">
              <a:defRPr sz="2000"/>
            </a:lvl2pPr>
            <a:lvl3pPr marL="914400" indent="-228600">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4"/>
          </p:nvPr>
        </p:nvSpPr>
        <p:spPr>
          <a:xfrm>
            <a:off x="4648200" y="3916364"/>
            <a:ext cx="4191000" cy="2209799"/>
          </a:xfrm>
        </p:spPr>
        <p:txBody>
          <a:bodyPr/>
          <a:lstStyle>
            <a:lvl1pPr>
              <a:defRPr sz="2000"/>
            </a:lvl1pPr>
            <a:lvl2pPr marL="457200" indent="-228600">
              <a:defRPr sz="2000"/>
            </a:lvl2pPr>
            <a:lvl3pPr marL="914400" indent="-228600">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304800" y="6534150"/>
            <a:ext cx="3886200" cy="323850"/>
          </a:xfrm>
        </p:spPr>
        <p:txBody>
          <a:bodyPr/>
          <a:lstStyle>
            <a:lvl1pPr>
              <a:defRPr/>
            </a:lvl1pPr>
          </a:lstStyle>
          <a:p>
            <a:endParaRPr lang="en-US"/>
          </a:p>
        </p:txBody>
      </p:sp>
      <p:sp>
        <p:nvSpPr>
          <p:cNvPr id="10" name="Title 1"/>
          <p:cNvSpPr>
            <a:spLocks noGrp="1"/>
          </p:cNvSpPr>
          <p:nvPr>
            <p:ph type="title"/>
          </p:nvPr>
        </p:nvSpPr>
        <p:spPr>
          <a:xfrm>
            <a:off x="304800" y="228600"/>
            <a:ext cx="8534400" cy="1066800"/>
          </a:xfrm>
        </p:spPr>
        <p:txBody>
          <a:bodyPr/>
          <a:lstStyle/>
          <a:p>
            <a:r>
              <a:rPr lang="en-US" smtClean="0"/>
              <a:t>Click to edit Master title style</a:t>
            </a:r>
            <a:endParaRPr lang="en-US"/>
          </a:p>
        </p:txBody>
      </p:sp>
      <p:sp>
        <p:nvSpPr>
          <p:cNvPr id="9" name="Text Placeholder 2"/>
          <p:cNvSpPr>
            <a:spLocks noGrp="1"/>
          </p:cNvSpPr>
          <p:nvPr>
            <p:ph type="body" idx="1"/>
          </p:nvPr>
        </p:nvSpPr>
        <p:spPr>
          <a:xfrm>
            <a:off x="304800" y="1535113"/>
            <a:ext cx="4191000" cy="639762"/>
          </a:xfrm>
        </p:spPr>
        <p:txBody>
          <a:bodyPr anchor="ct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3"/>
          <p:cNvSpPr>
            <a:spLocks noGrp="1"/>
          </p:cNvSpPr>
          <p:nvPr>
            <p:ph sz="half" idx="2"/>
          </p:nvPr>
        </p:nvSpPr>
        <p:spPr>
          <a:xfrm>
            <a:off x="304800" y="2362199"/>
            <a:ext cx="4191000" cy="3763963"/>
          </a:xfrm>
        </p:spPr>
        <p:txBody>
          <a:bodyPr/>
          <a:lstStyle>
            <a:lvl1pPr>
              <a:defRPr sz="2000"/>
            </a:lvl1pPr>
            <a:lvl2pPr marL="457200" indent="-228600">
              <a:tabLst/>
              <a:defRPr sz="2000"/>
            </a:lvl2pPr>
            <a:lvl3pPr marL="914400" indent="-228600">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12" name="Text Placeholder 4"/>
          <p:cNvSpPr>
            <a:spLocks noGrp="1"/>
          </p:cNvSpPr>
          <p:nvPr>
            <p:ph type="body" sz="quarter" idx="3"/>
          </p:nvPr>
        </p:nvSpPr>
        <p:spPr>
          <a:xfrm>
            <a:off x="4648200" y="1535113"/>
            <a:ext cx="4191000" cy="639762"/>
          </a:xfrm>
        </p:spPr>
        <p:txBody>
          <a:bodyPr anchor="ct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4"/>
          </p:nvPr>
        </p:nvSpPr>
        <p:spPr>
          <a:xfrm>
            <a:off x="4648200" y="2362199"/>
            <a:ext cx="4191000" cy="3763964"/>
          </a:xfrm>
        </p:spPr>
        <p:txBody>
          <a:bodyPr/>
          <a:lstStyle>
            <a:lvl1pPr>
              <a:defRPr sz="2000"/>
            </a:lvl1pPr>
            <a:lvl2pPr marL="457200" indent="-228600">
              <a:defRPr sz="2000"/>
            </a:lvl2pPr>
            <a:lvl3pPr marL="914400" indent="-228600">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16" name="Text Placeholder 7"/>
          <p:cNvSpPr>
            <a:spLocks noGrp="1"/>
          </p:cNvSpPr>
          <p:nvPr>
            <p:ph type="body" sz="quarter" idx="12" hasCustomPrompt="1"/>
          </p:nvPr>
        </p:nvSpPr>
        <p:spPr>
          <a:xfrm>
            <a:off x="304800" y="6259512"/>
            <a:ext cx="8534400" cy="274638"/>
          </a:xfrm>
        </p:spPr>
        <p:txBody>
          <a:bodyPr anchor="b" anchorCtr="0"/>
          <a:lstStyle>
            <a:lvl1pPr>
              <a:defRPr sz="1000" baseline="0">
                <a:solidFill>
                  <a:schemeClr val="tx1"/>
                </a:solidFill>
              </a:defRPr>
            </a:lvl1pPr>
          </a:lstStyle>
          <a:p>
            <a:pPr lvl="0"/>
            <a:r>
              <a:rPr lang="en-US" dirty="0" smtClean="0"/>
              <a:t>Click to add sources, notes, footnotes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2">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304800" y="6534150"/>
            <a:ext cx="3886200" cy="323850"/>
          </a:xfrm>
        </p:spPr>
        <p:txBody>
          <a:bodyPr/>
          <a:lstStyle>
            <a:lvl1pPr>
              <a:defRPr/>
            </a:lvl1pPr>
          </a:lstStyle>
          <a:p>
            <a:endParaRPr lang="en-US"/>
          </a:p>
        </p:txBody>
      </p:sp>
      <p:sp>
        <p:nvSpPr>
          <p:cNvPr id="10" name="Title 1"/>
          <p:cNvSpPr>
            <a:spLocks noGrp="1"/>
          </p:cNvSpPr>
          <p:nvPr>
            <p:ph type="title"/>
          </p:nvPr>
        </p:nvSpPr>
        <p:spPr>
          <a:xfrm>
            <a:off x="304800" y="228600"/>
            <a:ext cx="8534400" cy="1066800"/>
          </a:xfrm>
        </p:spPr>
        <p:txBody>
          <a:bodyPr/>
          <a:lstStyle/>
          <a:p>
            <a:r>
              <a:rPr lang="en-US" smtClean="0"/>
              <a:t>Click to edit Master title style</a:t>
            </a:r>
            <a:endParaRPr lang="en-US"/>
          </a:p>
        </p:txBody>
      </p:sp>
      <p:sp>
        <p:nvSpPr>
          <p:cNvPr id="9" name="Text Placeholder 2"/>
          <p:cNvSpPr>
            <a:spLocks noGrp="1"/>
          </p:cNvSpPr>
          <p:nvPr>
            <p:ph type="body" idx="1"/>
          </p:nvPr>
        </p:nvSpPr>
        <p:spPr>
          <a:xfrm>
            <a:off x="304800" y="1535113"/>
            <a:ext cx="2057400" cy="639762"/>
          </a:xfrm>
        </p:spPr>
        <p:txBody>
          <a:bodyPr anchor="ct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3"/>
          <p:cNvSpPr>
            <a:spLocks noGrp="1"/>
          </p:cNvSpPr>
          <p:nvPr>
            <p:ph sz="half" idx="2"/>
          </p:nvPr>
        </p:nvSpPr>
        <p:spPr>
          <a:xfrm>
            <a:off x="304800" y="2362199"/>
            <a:ext cx="2057400" cy="3763963"/>
          </a:xfrm>
        </p:spPr>
        <p:txBody>
          <a:bodyPr/>
          <a:lstStyle>
            <a:lvl1pPr>
              <a:defRPr sz="2000"/>
            </a:lvl1pPr>
            <a:lvl2pPr marL="457200" indent="-228600">
              <a:defRPr sz="2000"/>
            </a:lvl2pPr>
            <a:lvl3pPr marL="914400" indent="-228600">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12" name="Text Placeholder 4"/>
          <p:cNvSpPr>
            <a:spLocks noGrp="1"/>
          </p:cNvSpPr>
          <p:nvPr>
            <p:ph type="body" sz="quarter" idx="3"/>
          </p:nvPr>
        </p:nvSpPr>
        <p:spPr>
          <a:xfrm>
            <a:off x="2514601" y="1535113"/>
            <a:ext cx="6324600" cy="639762"/>
          </a:xfrm>
        </p:spPr>
        <p:txBody>
          <a:bodyPr anchor="ct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4"/>
          </p:nvPr>
        </p:nvSpPr>
        <p:spPr>
          <a:xfrm>
            <a:off x="2514601" y="2362199"/>
            <a:ext cx="6324600" cy="3763964"/>
          </a:xfrm>
        </p:spPr>
        <p:txBody>
          <a:bodyPr/>
          <a:lstStyle>
            <a:lvl1pPr>
              <a:defRPr sz="2000"/>
            </a:lvl1pPr>
            <a:lvl2pPr marL="457200" indent="-228600">
              <a:defRPr sz="2000"/>
            </a:lvl2pPr>
            <a:lvl3pPr marL="914400" indent="-228600">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16" name="Text Placeholder 7"/>
          <p:cNvSpPr>
            <a:spLocks noGrp="1"/>
          </p:cNvSpPr>
          <p:nvPr>
            <p:ph type="body" sz="quarter" idx="12" hasCustomPrompt="1"/>
          </p:nvPr>
        </p:nvSpPr>
        <p:spPr>
          <a:xfrm>
            <a:off x="304800" y="6259512"/>
            <a:ext cx="8534400" cy="274638"/>
          </a:xfrm>
        </p:spPr>
        <p:txBody>
          <a:bodyPr anchor="b" anchorCtr="0"/>
          <a:lstStyle>
            <a:lvl1pPr>
              <a:defRPr sz="1000" baseline="0">
                <a:solidFill>
                  <a:schemeClr val="tx1"/>
                </a:solidFill>
              </a:defRPr>
            </a:lvl1pPr>
          </a:lstStyle>
          <a:p>
            <a:pPr lvl="0"/>
            <a:r>
              <a:rPr lang="en-US" dirty="0" smtClean="0"/>
              <a:t>Click to add sources, notes, footnotes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3">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304800" y="6534150"/>
            <a:ext cx="3886200" cy="323850"/>
          </a:xfrm>
        </p:spPr>
        <p:txBody>
          <a:bodyPr/>
          <a:lstStyle>
            <a:lvl1pPr>
              <a:defRPr/>
            </a:lvl1pPr>
          </a:lstStyle>
          <a:p>
            <a:endParaRPr lang="en-US"/>
          </a:p>
        </p:txBody>
      </p:sp>
      <p:sp>
        <p:nvSpPr>
          <p:cNvPr id="10" name="Title 1"/>
          <p:cNvSpPr>
            <a:spLocks noGrp="1"/>
          </p:cNvSpPr>
          <p:nvPr>
            <p:ph type="title"/>
          </p:nvPr>
        </p:nvSpPr>
        <p:spPr>
          <a:xfrm>
            <a:off x="304800" y="228600"/>
            <a:ext cx="8534400" cy="1066800"/>
          </a:xfrm>
        </p:spPr>
        <p:txBody>
          <a:bodyPr/>
          <a:lstStyle/>
          <a:p>
            <a:r>
              <a:rPr lang="en-US" smtClean="0"/>
              <a:t>Click to edit Master title style</a:t>
            </a:r>
            <a:endParaRPr lang="en-US"/>
          </a:p>
        </p:txBody>
      </p:sp>
      <p:sp>
        <p:nvSpPr>
          <p:cNvPr id="9" name="Text Placeholder 2"/>
          <p:cNvSpPr>
            <a:spLocks noGrp="1"/>
          </p:cNvSpPr>
          <p:nvPr>
            <p:ph type="body" idx="1"/>
          </p:nvPr>
        </p:nvSpPr>
        <p:spPr>
          <a:xfrm>
            <a:off x="304800" y="1535113"/>
            <a:ext cx="2667000" cy="639762"/>
          </a:xfrm>
        </p:spPr>
        <p:txBody>
          <a:bodyPr anchor="ct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3"/>
          <p:cNvSpPr>
            <a:spLocks noGrp="1"/>
          </p:cNvSpPr>
          <p:nvPr>
            <p:ph sz="half" idx="2"/>
          </p:nvPr>
        </p:nvSpPr>
        <p:spPr>
          <a:xfrm>
            <a:off x="304800" y="2362199"/>
            <a:ext cx="2667000" cy="3763963"/>
          </a:xfrm>
        </p:spPr>
        <p:txBody>
          <a:bodyPr/>
          <a:lstStyle>
            <a:lvl1pPr>
              <a:defRPr sz="2000"/>
            </a:lvl1pPr>
            <a:lvl2pPr marL="457200" indent="-228600">
              <a:defRPr sz="2000"/>
            </a:lvl2pPr>
            <a:lvl3pPr marL="914400" indent="-228600">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12" name="Text Placeholder 4"/>
          <p:cNvSpPr>
            <a:spLocks noGrp="1"/>
          </p:cNvSpPr>
          <p:nvPr>
            <p:ph type="body" sz="quarter" idx="3"/>
          </p:nvPr>
        </p:nvSpPr>
        <p:spPr>
          <a:xfrm>
            <a:off x="6172200" y="1535113"/>
            <a:ext cx="2667000" cy="639762"/>
          </a:xfrm>
        </p:spPr>
        <p:txBody>
          <a:bodyPr anchor="ct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7"/>
          <p:cNvSpPr>
            <a:spLocks noGrp="1"/>
          </p:cNvSpPr>
          <p:nvPr>
            <p:ph type="body" sz="quarter" idx="12" hasCustomPrompt="1"/>
          </p:nvPr>
        </p:nvSpPr>
        <p:spPr>
          <a:xfrm>
            <a:off x="304800" y="6263482"/>
            <a:ext cx="8534400" cy="274638"/>
          </a:xfrm>
        </p:spPr>
        <p:txBody>
          <a:bodyPr anchor="b" anchorCtr="0"/>
          <a:lstStyle>
            <a:lvl1pPr>
              <a:defRPr sz="1000" baseline="0">
                <a:solidFill>
                  <a:schemeClr val="tx1"/>
                </a:solidFill>
              </a:defRPr>
            </a:lvl1pPr>
          </a:lstStyle>
          <a:p>
            <a:pPr lvl="0"/>
            <a:r>
              <a:rPr lang="en-US" dirty="0" smtClean="0"/>
              <a:t>Click to add sources, notes, footnotes</a:t>
            </a:r>
            <a:endParaRPr lang="en-US" dirty="0"/>
          </a:p>
        </p:txBody>
      </p:sp>
      <p:sp>
        <p:nvSpPr>
          <p:cNvPr id="32" name="Text Placeholder 4"/>
          <p:cNvSpPr>
            <a:spLocks noGrp="1"/>
          </p:cNvSpPr>
          <p:nvPr>
            <p:ph type="body" sz="quarter" idx="13"/>
          </p:nvPr>
        </p:nvSpPr>
        <p:spPr>
          <a:xfrm>
            <a:off x="3238499" y="1535113"/>
            <a:ext cx="2667000" cy="639762"/>
          </a:xfrm>
        </p:spPr>
        <p:txBody>
          <a:bodyPr anchor="ct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3"/>
          <p:cNvSpPr>
            <a:spLocks noGrp="1"/>
          </p:cNvSpPr>
          <p:nvPr>
            <p:ph sz="half" idx="14"/>
          </p:nvPr>
        </p:nvSpPr>
        <p:spPr>
          <a:xfrm>
            <a:off x="3238499" y="2362199"/>
            <a:ext cx="2667000" cy="3763963"/>
          </a:xfrm>
        </p:spPr>
        <p:txBody>
          <a:bodyPr/>
          <a:lstStyle>
            <a:lvl1pPr>
              <a:defRPr sz="2000"/>
            </a:lvl1pPr>
            <a:lvl2pPr marL="457200" indent="-228600">
              <a:defRPr sz="2000"/>
            </a:lvl2pPr>
            <a:lvl3pPr marL="914400" indent="-228600">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17" name="Content Placeholder 3"/>
          <p:cNvSpPr>
            <a:spLocks noGrp="1"/>
          </p:cNvSpPr>
          <p:nvPr>
            <p:ph sz="half" idx="15"/>
          </p:nvPr>
        </p:nvSpPr>
        <p:spPr>
          <a:xfrm>
            <a:off x="6172200" y="2362199"/>
            <a:ext cx="2667000" cy="3763963"/>
          </a:xfrm>
        </p:spPr>
        <p:txBody>
          <a:bodyPr/>
          <a:lstStyle>
            <a:lvl1pPr>
              <a:defRPr sz="2000"/>
            </a:lvl1pPr>
            <a:lvl2pPr marL="457200" indent="-228600">
              <a:defRPr sz="2000"/>
            </a:lvl2pPr>
            <a:lvl3pPr marL="914400" indent="-228600">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4">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304800" y="6534150"/>
            <a:ext cx="3886200" cy="323850"/>
          </a:xfrm>
        </p:spPr>
        <p:txBody>
          <a:bodyPr/>
          <a:lstStyle>
            <a:lvl1pPr>
              <a:defRPr/>
            </a:lvl1pPr>
          </a:lstStyle>
          <a:p>
            <a:endParaRPr lang="en-US"/>
          </a:p>
        </p:txBody>
      </p:sp>
      <p:sp>
        <p:nvSpPr>
          <p:cNvPr id="10" name="Title 1"/>
          <p:cNvSpPr>
            <a:spLocks noGrp="1"/>
          </p:cNvSpPr>
          <p:nvPr>
            <p:ph type="title"/>
          </p:nvPr>
        </p:nvSpPr>
        <p:spPr>
          <a:xfrm>
            <a:off x="304800" y="228600"/>
            <a:ext cx="8534400" cy="1066800"/>
          </a:xfrm>
        </p:spPr>
        <p:txBody>
          <a:bodyPr/>
          <a:lstStyle/>
          <a:p>
            <a:r>
              <a:rPr lang="en-US" smtClean="0"/>
              <a:t>Click to edit Master title style</a:t>
            </a:r>
            <a:endParaRPr lang="en-US"/>
          </a:p>
        </p:txBody>
      </p:sp>
      <p:sp>
        <p:nvSpPr>
          <p:cNvPr id="9" name="Text Placeholder 2"/>
          <p:cNvSpPr>
            <a:spLocks noGrp="1"/>
          </p:cNvSpPr>
          <p:nvPr>
            <p:ph type="body" idx="1"/>
          </p:nvPr>
        </p:nvSpPr>
        <p:spPr>
          <a:xfrm>
            <a:off x="304800" y="1535113"/>
            <a:ext cx="1905000" cy="639762"/>
          </a:xfrm>
        </p:spPr>
        <p:txBody>
          <a:bodyPr anchor="ct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3"/>
          <p:cNvSpPr>
            <a:spLocks noGrp="1"/>
          </p:cNvSpPr>
          <p:nvPr>
            <p:ph sz="half" idx="2"/>
          </p:nvPr>
        </p:nvSpPr>
        <p:spPr>
          <a:xfrm>
            <a:off x="304800" y="2362199"/>
            <a:ext cx="1905000" cy="3763963"/>
          </a:xfrm>
        </p:spPr>
        <p:txBody>
          <a:bodyPr/>
          <a:lstStyle>
            <a:lvl1pPr>
              <a:defRPr sz="2000"/>
            </a:lvl1pPr>
            <a:lvl2pPr marL="457200" indent="-228600">
              <a:defRPr sz="2000"/>
            </a:lvl2pPr>
            <a:lvl3pPr marL="914400" indent="-228600">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12" name="Text Placeholder 4"/>
          <p:cNvSpPr>
            <a:spLocks noGrp="1"/>
          </p:cNvSpPr>
          <p:nvPr>
            <p:ph type="body" sz="quarter" idx="3"/>
          </p:nvPr>
        </p:nvSpPr>
        <p:spPr>
          <a:xfrm>
            <a:off x="6934200" y="1535113"/>
            <a:ext cx="1905000" cy="639762"/>
          </a:xfrm>
        </p:spPr>
        <p:txBody>
          <a:bodyPr anchor="ct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7"/>
          <p:cNvSpPr>
            <a:spLocks noGrp="1"/>
          </p:cNvSpPr>
          <p:nvPr>
            <p:ph type="body" sz="quarter" idx="12" hasCustomPrompt="1"/>
          </p:nvPr>
        </p:nvSpPr>
        <p:spPr>
          <a:xfrm>
            <a:off x="304800" y="6263482"/>
            <a:ext cx="8534400" cy="274638"/>
          </a:xfrm>
        </p:spPr>
        <p:txBody>
          <a:bodyPr anchor="b" anchorCtr="0"/>
          <a:lstStyle>
            <a:lvl1pPr>
              <a:defRPr sz="1000" baseline="0">
                <a:solidFill>
                  <a:schemeClr val="tx1"/>
                </a:solidFill>
              </a:defRPr>
            </a:lvl1pPr>
          </a:lstStyle>
          <a:p>
            <a:pPr lvl="0"/>
            <a:r>
              <a:rPr lang="en-US" dirty="0" smtClean="0"/>
              <a:t>Click to add sources, notes, footnotes</a:t>
            </a:r>
            <a:endParaRPr lang="en-US" dirty="0"/>
          </a:p>
        </p:txBody>
      </p:sp>
      <p:sp>
        <p:nvSpPr>
          <p:cNvPr id="32" name="Text Placeholder 4"/>
          <p:cNvSpPr>
            <a:spLocks noGrp="1"/>
          </p:cNvSpPr>
          <p:nvPr>
            <p:ph type="body" sz="quarter" idx="13"/>
          </p:nvPr>
        </p:nvSpPr>
        <p:spPr>
          <a:xfrm>
            <a:off x="4724400" y="1535113"/>
            <a:ext cx="1904999" cy="639762"/>
          </a:xfrm>
        </p:spPr>
        <p:txBody>
          <a:bodyPr anchor="ct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5" name="Text Placeholder 4"/>
          <p:cNvSpPr>
            <a:spLocks noGrp="1"/>
          </p:cNvSpPr>
          <p:nvPr>
            <p:ph type="body" sz="quarter" idx="15"/>
          </p:nvPr>
        </p:nvSpPr>
        <p:spPr>
          <a:xfrm>
            <a:off x="2514601" y="1535113"/>
            <a:ext cx="1904999" cy="639762"/>
          </a:xfrm>
        </p:spPr>
        <p:txBody>
          <a:bodyPr anchor="ct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7" name="Content Placeholder 3"/>
          <p:cNvSpPr>
            <a:spLocks noGrp="1"/>
          </p:cNvSpPr>
          <p:nvPr>
            <p:ph sz="half" idx="16"/>
          </p:nvPr>
        </p:nvSpPr>
        <p:spPr>
          <a:xfrm>
            <a:off x="2514601" y="2362199"/>
            <a:ext cx="1905000" cy="3763963"/>
          </a:xfrm>
        </p:spPr>
        <p:txBody>
          <a:bodyPr/>
          <a:lstStyle>
            <a:lvl1pPr>
              <a:defRPr sz="2000"/>
            </a:lvl1pPr>
            <a:lvl2pPr marL="457200" indent="-228600">
              <a:defRPr sz="2000"/>
            </a:lvl2pPr>
            <a:lvl3pPr marL="914400" indent="-228600">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28" name="Content Placeholder 3"/>
          <p:cNvSpPr>
            <a:spLocks noGrp="1"/>
          </p:cNvSpPr>
          <p:nvPr>
            <p:ph sz="half" idx="17"/>
          </p:nvPr>
        </p:nvSpPr>
        <p:spPr>
          <a:xfrm>
            <a:off x="4724400" y="2362199"/>
            <a:ext cx="1905000" cy="3763963"/>
          </a:xfrm>
        </p:spPr>
        <p:txBody>
          <a:bodyPr/>
          <a:lstStyle>
            <a:lvl1pPr>
              <a:defRPr sz="2000"/>
            </a:lvl1pPr>
            <a:lvl2pPr marL="457200" indent="-228600">
              <a:defRPr sz="2000"/>
            </a:lvl2pPr>
            <a:lvl3pPr marL="914400" indent="-228600">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29" name="Content Placeholder 3"/>
          <p:cNvSpPr>
            <a:spLocks noGrp="1"/>
          </p:cNvSpPr>
          <p:nvPr>
            <p:ph sz="half" idx="18"/>
          </p:nvPr>
        </p:nvSpPr>
        <p:spPr>
          <a:xfrm>
            <a:off x="6934200" y="2362199"/>
            <a:ext cx="1905000" cy="3763963"/>
          </a:xfrm>
        </p:spPr>
        <p:txBody>
          <a:bodyPr/>
          <a:lstStyle>
            <a:lvl1pPr>
              <a:defRPr sz="2000"/>
            </a:lvl1pPr>
            <a:lvl2pPr marL="457200" indent="-228600">
              <a:defRPr sz="2000"/>
            </a:lvl2pPr>
            <a:lvl3pPr marL="914400" indent="-228600">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2.xml"/><Relationship Id="rId13" Type="http://schemas.openxmlformats.org/officeDocument/2006/relationships/image" Target="../media/image3.png"/><Relationship Id="rId14" Type="http://schemas.openxmlformats.org/officeDocument/2006/relationships/image" Target="../media/image4.png"/><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bwMode="auto">
          <a:xfrm>
            <a:off x="1" y="232346"/>
            <a:ext cx="9143999" cy="1109273"/>
          </a:xfrm>
          <a:prstGeom prst="rect">
            <a:avLst/>
          </a:prstGeom>
          <a:solidFill>
            <a:srgbClr val="3C5878"/>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smtClean="0">
              <a:ln>
                <a:noFill/>
              </a:ln>
              <a:solidFill>
                <a:schemeClr val="tx1"/>
              </a:solidFill>
              <a:effectLst/>
              <a:latin typeface="Arial" charset="0"/>
              <a:ea typeface="Arial Unicode MS" pitchFamily="34" charset="-128"/>
              <a:cs typeface="Arial Unicode MS" pitchFamily="34" charset="-128"/>
            </a:endParaRPr>
          </a:p>
        </p:txBody>
      </p:sp>
      <p:sp>
        <p:nvSpPr>
          <p:cNvPr id="26626" name="Rectangle 2"/>
          <p:cNvSpPr>
            <a:spLocks noGrp="1" noChangeArrowheads="1"/>
          </p:cNvSpPr>
          <p:nvPr>
            <p:ph type="title"/>
          </p:nvPr>
        </p:nvSpPr>
        <p:spPr bwMode="auto">
          <a:xfrm>
            <a:off x="304800" y="228600"/>
            <a:ext cx="85344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304800" y="1600200"/>
            <a:ext cx="85344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5"/>
            <a:endParaRPr lang="en-US" dirty="0" smtClean="0"/>
          </a:p>
          <a:p>
            <a:pPr lvl="4"/>
            <a:endParaRPr lang="en-US" dirty="0" smtClean="0"/>
          </a:p>
        </p:txBody>
      </p:sp>
      <p:sp>
        <p:nvSpPr>
          <p:cNvPr id="26628" name="Rectangle 4"/>
          <p:cNvSpPr>
            <a:spLocks noGrp="1" noChangeArrowheads="1"/>
          </p:cNvSpPr>
          <p:nvPr>
            <p:ph type="ftr" sz="quarter" idx="3"/>
          </p:nvPr>
        </p:nvSpPr>
        <p:spPr bwMode="auto">
          <a:xfrm>
            <a:off x="304800" y="6534150"/>
            <a:ext cx="38862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800"/>
            </a:lvl1pPr>
          </a:lstStyle>
          <a:p>
            <a:endParaRPr lang="en-US"/>
          </a:p>
        </p:txBody>
      </p:sp>
      <p:sp>
        <p:nvSpPr>
          <p:cNvPr id="7" name="Text Box 8"/>
          <p:cNvSpPr txBox="1">
            <a:spLocks noChangeArrowheads="1"/>
          </p:cNvSpPr>
          <p:nvPr/>
        </p:nvSpPr>
        <p:spPr bwMode="auto">
          <a:xfrm>
            <a:off x="7924800" y="6534150"/>
            <a:ext cx="914400" cy="215444"/>
          </a:xfrm>
          <a:prstGeom prst="rect">
            <a:avLst/>
          </a:prstGeom>
          <a:noFill/>
          <a:ln w="9525">
            <a:noFill/>
            <a:miter lim="800000"/>
            <a:headEnd/>
            <a:tailEnd/>
          </a:ln>
          <a:effectLst/>
        </p:spPr>
        <p:txBody>
          <a:bodyPr wrap="square">
            <a:spAutoFit/>
          </a:bodyPr>
          <a:lstStyle/>
          <a:p>
            <a:pPr algn="r">
              <a:spcBef>
                <a:spcPct val="50000"/>
              </a:spcBef>
            </a:pPr>
            <a:fld id="{A10A3B9A-C2B0-460C-A955-2E16FB5D4150}" type="slidenum">
              <a:rPr lang="en-US" sz="800"/>
              <a:pPr algn="r">
                <a:spcBef>
                  <a:spcPct val="50000"/>
                </a:spcBef>
              </a:pPr>
              <a:t>‹#›</a:t>
            </a:fld>
            <a:endParaRPr lang="en-US" sz="800"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28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ea typeface="Arial Unicode MS" pitchFamily="34" charset="-128"/>
          <a:cs typeface="Arial" charset="0"/>
        </a:defRPr>
      </a:lvl2pPr>
      <a:lvl3pPr algn="l" rtl="0" eaLnBrk="1" fontAlgn="base" hangingPunct="1">
        <a:spcBef>
          <a:spcPct val="0"/>
        </a:spcBef>
        <a:spcAft>
          <a:spcPct val="0"/>
        </a:spcAft>
        <a:defRPr sz="3200">
          <a:solidFill>
            <a:schemeClr val="bg1"/>
          </a:solidFill>
          <a:latin typeface="Arial" charset="0"/>
          <a:ea typeface="Arial Unicode MS" pitchFamily="34" charset="-128"/>
          <a:cs typeface="Arial" charset="0"/>
        </a:defRPr>
      </a:lvl3pPr>
      <a:lvl4pPr algn="l" rtl="0" eaLnBrk="1" fontAlgn="base" hangingPunct="1">
        <a:spcBef>
          <a:spcPct val="0"/>
        </a:spcBef>
        <a:spcAft>
          <a:spcPct val="0"/>
        </a:spcAft>
        <a:defRPr sz="3200">
          <a:solidFill>
            <a:schemeClr val="bg1"/>
          </a:solidFill>
          <a:latin typeface="Arial" charset="0"/>
          <a:ea typeface="Arial Unicode MS" pitchFamily="34" charset="-128"/>
          <a:cs typeface="Arial" charset="0"/>
        </a:defRPr>
      </a:lvl4pPr>
      <a:lvl5pPr algn="l" rtl="0" eaLnBrk="1" fontAlgn="base" hangingPunct="1">
        <a:spcBef>
          <a:spcPct val="0"/>
        </a:spcBef>
        <a:spcAft>
          <a:spcPct val="0"/>
        </a:spcAft>
        <a:defRPr sz="3200">
          <a:solidFill>
            <a:schemeClr val="bg1"/>
          </a:solidFill>
          <a:latin typeface="Arial" charset="0"/>
          <a:ea typeface="Arial Unicode MS" pitchFamily="34" charset="-128"/>
          <a:cs typeface="Arial" charset="0"/>
        </a:defRPr>
      </a:lvl5pPr>
      <a:lvl6pPr marL="457200" algn="l" rtl="0" eaLnBrk="1" fontAlgn="base" hangingPunct="1">
        <a:spcBef>
          <a:spcPct val="0"/>
        </a:spcBef>
        <a:spcAft>
          <a:spcPct val="0"/>
        </a:spcAft>
        <a:defRPr sz="3200">
          <a:solidFill>
            <a:schemeClr val="bg1"/>
          </a:solidFill>
          <a:latin typeface="Arial" charset="0"/>
          <a:ea typeface="Arial Unicode MS" pitchFamily="34" charset="-128"/>
          <a:cs typeface="Arial" charset="0"/>
        </a:defRPr>
      </a:lvl6pPr>
      <a:lvl7pPr marL="914400" algn="l" rtl="0" eaLnBrk="1" fontAlgn="base" hangingPunct="1">
        <a:spcBef>
          <a:spcPct val="0"/>
        </a:spcBef>
        <a:spcAft>
          <a:spcPct val="0"/>
        </a:spcAft>
        <a:defRPr sz="3200">
          <a:solidFill>
            <a:schemeClr val="bg1"/>
          </a:solidFill>
          <a:latin typeface="Arial" charset="0"/>
          <a:ea typeface="Arial Unicode MS" pitchFamily="34" charset="-128"/>
          <a:cs typeface="Arial" charset="0"/>
        </a:defRPr>
      </a:lvl7pPr>
      <a:lvl8pPr marL="1371600" algn="l" rtl="0" eaLnBrk="1" fontAlgn="base" hangingPunct="1">
        <a:spcBef>
          <a:spcPct val="0"/>
        </a:spcBef>
        <a:spcAft>
          <a:spcPct val="0"/>
        </a:spcAft>
        <a:defRPr sz="3200">
          <a:solidFill>
            <a:schemeClr val="bg1"/>
          </a:solidFill>
          <a:latin typeface="Arial" charset="0"/>
          <a:ea typeface="Arial Unicode MS" pitchFamily="34" charset="-128"/>
          <a:cs typeface="Arial" charset="0"/>
        </a:defRPr>
      </a:lvl8pPr>
      <a:lvl9pPr marL="1828800" algn="l" rtl="0" eaLnBrk="1" fontAlgn="base" hangingPunct="1">
        <a:spcBef>
          <a:spcPct val="0"/>
        </a:spcBef>
        <a:spcAft>
          <a:spcPct val="0"/>
        </a:spcAft>
        <a:defRPr sz="3200">
          <a:solidFill>
            <a:schemeClr val="bg1"/>
          </a:solidFill>
          <a:latin typeface="Arial" charset="0"/>
          <a:ea typeface="Arial Unicode MS" pitchFamily="34" charset="-128"/>
          <a:cs typeface="Arial" charset="0"/>
        </a:defRPr>
      </a:lvl9pPr>
    </p:titleStyle>
    <p:bodyStyle>
      <a:lvl1pPr algn="l" rtl="0" eaLnBrk="1" fontAlgn="base" hangingPunct="1">
        <a:spcBef>
          <a:spcPct val="0"/>
        </a:spcBef>
        <a:spcAft>
          <a:spcPct val="0"/>
        </a:spcAft>
        <a:defRPr sz="2000">
          <a:solidFill>
            <a:schemeClr val="tx1"/>
          </a:solidFill>
          <a:latin typeface="+mn-lt"/>
          <a:ea typeface="+mn-ea"/>
          <a:cs typeface="+mn-cs"/>
        </a:defRPr>
      </a:lvl1pPr>
      <a:lvl2pPr marL="685800" indent="-228600" algn="l" rtl="0" eaLnBrk="1" fontAlgn="base" hangingPunct="1">
        <a:spcBef>
          <a:spcPct val="0"/>
        </a:spcBef>
        <a:spcAft>
          <a:spcPct val="0"/>
        </a:spcAft>
        <a:buChar char="•"/>
        <a:defRPr sz="2000">
          <a:solidFill>
            <a:srgbClr val="3C5878"/>
          </a:solidFill>
          <a:latin typeface="+mn-lt"/>
          <a:ea typeface="+mn-ea"/>
          <a:cs typeface="+mn-cs"/>
        </a:defRPr>
      </a:lvl2pPr>
      <a:lvl3pPr marL="1143000" indent="-228600" algn="l" rtl="0" eaLnBrk="1" fontAlgn="base" hangingPunct="1">
        <a:spcBef>
          <a:spcPct val="0"/>
        </a:spcBef>
        <a:spcAft>
          <a:spcPct val="0"/>
        </a:spcAft>
        <a:buFont typeface="Arial Unicode MS" pitchFamily="34" charset="-128"/>
        <a:buChar char="–"/>
        <a:defRPr sz="2000">
          <a:solidFill>
            <a:srgbClr val="3C5878"/>
          </a:solidFill>
          <a:latin typeface="+mn-lt"/>
          <a:ea typeface="+mn-ea"/>
          <a:cs typeface="+mn-cs"/>
        </a:defRPr>
      </a:lvl3pPr>
      <a:lvl4pPr marL="1600200" indent="-228600" algn="l" rtl="0" eaLnBrk="1" fontAlgn="base" hangingPunct="1">
        <a:spcBef>
          <a:spcPct val="0"/>
        </a:spcBef>
        <a:spcAft>
          <a:spcPct val="0"/>
        </a:spcAft>
        <a:buFont typeface="Arial" pitchFamily="34" charset="0"/>
        <a:buChar char="•"/>
        <a:defRPr sz="2000">
          <a:solidFill>
            <a:srgbClr val="3C5878"/>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a:solidFill>
            <a:srgbClr val="3C5878"/>
          </a:solidFill>
          <a:latin typeface="+mn-lt"/>
          <a:ea typeface="+mn-ea"/>
          <a:cs typeface="+mn-cs"/>
        </a:defRPr>
      </a:lvl5pPr>
      <a:lvl6pPr marL="2514600" indent="-228600" algn="l" rtl="0" eaLnBrk="1" fontAlgn="base" hangingPunct="1">
        <a:spcBef>
          <a:spcPct val="0"/>
        </a:spcBef>
        <a:spcAft>
          <a:spcPct val="0"/>
        </a:spcAft>
        <a:buFont typeface="Arial" pitchFamily="34" charset="0"/>
        <a:buChar char="•"/>
        <a:defRPr sz="2000">
          <a:solidFill>
            <a:srgbClr val="3C5878"/>
          </a:solidFill>
          <a:latin typeface="+mn-lt"/>
          <a:ea typeface="+mn-ea"/>
          <a:cs typeface="+mn-cs"/>
        </a:defRPr>
      </a:lvl6pPr>
      <a:lvl7pPr marL="2971800" indent="-228600" algn="l" rtl="0" eaLnBrk="1" fontAlgn="base" hangingPunct="1">
        <a:spcBef>
          <a:spcPct val="0"/>
        </a:spcBef>
        <a:spcAft>
          <a:spcPct val="0"/>
        </a:spcAft>
        <a:buFont typeface="Arial" pitchFamily="34" charset="0"/>
        <a:buChar char="–"/>
        <a:defRPr sz="2000">
          <a:solidFill>
            <a:srgbClr val="3C5878"/>
          </a:solidFill>
          <a:latin typeface="+mn-lt"/>
          <a:ea typeface="+mn-ea"/>
          <a:cs typeface="+mn-cs"/>
        </a:defRPr>
      </a:lvl7pPr>
      <a:lvl8pPr marL="3429000" indent="-228600" algn="l" rtl="0" eaLnBrk="1" fontAlgn="base" hangingPunct="1">
        <a:spcBef>
          <a:spcPct val="0"/>
        </a:spcBef>
        <a:spcAft>
          <a:spcPct val="0"/>
        </a:spcAft>
        <a:buChar char="•"/>
        <a:defRPr sz="2000" baseline="0">
          <a:solidFill>
            <a:srgbClr val="3C5878"/>
          </a:solidFill>
          <a:latin typeface="+mn-lt"/>
          <a:ea typeface="+mn-ea"/>
          <a:cs typeface="+mn-cs"/>
        </a:defRPr>
      </a:lvl8pPr>
      <a:lvl9pPr marL="3886200" indent="-228600" algn="l" rtl="0" eaLnBrk="1" fontAlgn="base" hangingPunct="1">
        <a:spcBef>
          <a:spcPct val="0"/>
        </a:spcBef>
        <a:spcAft>
          <a:spcPct val="0"/>
        </a:spcAft>
        <a:buFont typeface="Arial" pitchFamily="34" charset="0"/>
        <a:buChar char="–"/>
        <a:defRPr sz="2000" baseline="0">
          <a:solidFill>
            <a:srgbClr val="3C587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Rectangle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Rectangle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Picture 8"/>
          <p:cNvPicPr>
            <a:picLocks noChangeAspect="1"/>
          </p:cNvPicPr>
          <p:nvPr/>
        </p:nvPicPr>
        <p:blipFill>
          <a:blip r:embed="rId14">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Title Placeholder 1"/>
          <p:cNvSpPr>
            <a:spLocks noGrp="1"/>
          </p:cNvSpPr>
          <p:nvPr>
            <p:ph type="title"/>
          </p:nvPr>
        </p:nvSpPr>
        <p:spPr>
          <a:xfrm>
            <a:off x="457200" y="274638"/>
            <a:ext cx="8229600" cy="1143000"/>
          </a:xfrm>
          <a:prstGeom prst="rect">
            <a:avLst/>
          </a:prstGeom>
        </p:spPr>
        <p:txBody>
          <a:bodyPr vert="horz" rtlCol="0" anchor="ctr">
            <a:normAutofit/>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pPr eaLnBrk="1" latinLnBrk="0" hangingPunct="1"/>
            <a:fld id="{54122987-CD27-4AB6-B5EE-BBB2825D6C9B}" type="datetimeFigureOut">
              <a:rPr lang="en-US" smtClean="0"/>
              <a:pPr eaLnBrk="1" latinLnBrk="0" hangingPunct="1"/>
              <a:t>8/21/18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3236937C-4296-4F09-BFBF-208432D16C49}" type="slidenum">
              <a:rPr kumimoji="0" lang="en-US" smtClean="0"/>
              <a:pPr/>
              <a:t>‹#›</a:t>
            </a:fld>
            <a:endParaRPr kumimoji="0" lang="zh-CN" alt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7.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1.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3.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latin typeface="Cambria"/>
                <a:cs typeface="Cambria"/>
              </a:rPr>
              <a:t>China</a:t>
            </a:r>
            <a:endParaRPr lang="en-US" b="1" dirty="0">
              <a:latin typeface="Cambria"/>
              <a:cs typeface="Cambria"/>
            </a:endParaRPr>
          </a:p>
        </p:txBody>
      </p:sp>
      <p:sp>
        <p:nvSpPr>
          <p:cNvPr id="3" name="Subtitle 2"/>
          <p:cNvSpPr>
            <a:spLocks noGrp="1"/>
          </p:cNvSpPr>
          <p:nvPr>
            <p:ph type="subTitle" idx="1"/>
          </p:nvPr>
        </p:nvSpPr>
        <p:spPr/>
        <p:txBody>
          <a:bodyPr/>
          <a:lstStyle/>
          <a:p>
            <a:r>
              <a:rPr lang="en-US" dirty="0" smtClean="0"/>
              <a:t>Unit V</a:t>
            </a:r>
            <a:endParaRPr lang="en-US" dirty="0"/>
          </a:p>
        </p:txBody>
      </p:sp>
    </p:spTree>
    <p:extLst>
      <p:ext uri="{BB962C8B-B14F-4D97-AF65-F5344CB8AC3E}">
        <p14:creationId xmlns:p14="http://schemas.microsoft.com/office/powerpoint/2010/main" val="188487872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a:cs typeface="Cambria"/>
              </a:rPr>
              <a:t>Qin Dynasty</a:t>
            </a:r>
            <a:endParaRPr lang="en-US" b="1" dirty="0">
              <a:latin typeface="Cambria"/>
              <a:cs typeface="Cambria"/>
            </a:endParaRPr>
          </a:p>
        </p:txBody>
      </p:sp>
      <p:sp>
        <p:nvSpPr>
          <p:cNvPr id="3" name="Content Placeholder 2"/>
          <p:cNvSpPr>
            <a:spLocks noGrp="1"/>
          </p:cNvSpPr>
          <p:nvPr>
            <p:ph idx="1"/>
          </p:nvPr>
        </p:nvSpPr>
        <p:spPr>
          <a:xfrm>
            <a:off x="228600" y="1524000"/>
            <a:ext cx="8686800" cy="5105400"/>
          </a:xfrm>
        </p:spPr>
        <p:txBody>
          <a:bodyPr>
            <a:normAutofit/>
          </a:bodyPr>
          <a:lstStyle/>
          <a:p>
            <a:r>
              <a:rPr lang="en-US" dirty="0" smtClean="0"/>
              <a:t>Emerged in the 3</a:t>
            </a:r>
            <a:r>
              <a:rPr lang="en-US" baseline="30000" dirty="0" smtClean="0"/>
              <a:t>rd</a:t>
            </a:r>
            <a:r>
              <a:rPr lang="en-US" dirty="0" smtClean="0"/>
              <a:t> century BC</a:t>
            </a:r>
          </a:p>
          <a:p>
            <a:r>
              <a:rPr lang="en-US" dirty="0" smtClean="0"/>
              <a:t>In 221, Qin ruler took name Shi </a:t>
            </a:r>
            <a:r>
              <a:rPr lang="en-US" dirty="0" err="1" smtClean="0"/>
              <a:t>Huangdi</a:t>
            </a:r>
            <a:endParaRPr lang="en-US" dirty="0" smtClean="0"/>
          </a:p>
          <a:p>
            <a:pPr>
              <a:buNone/>
            </a:pPr>
            <a:r>
              <a:rPr lang="en-US" dirty="0" smtClean="0"/>
              <a:t>SHI HUANGDI: first emperor</a:t>
            </a:r>
          </a:p>
          <a:p>
            <a:r>
              <a:rPr lang="en-US" dirty="0" smtClean="0"/>
              <a:t>Victories doubled China’s size</a:t>
            </a:r>
          </a:p>
          <a:p>
            <a:pPr>
              <a:buNone/>
            </a:pPr>
            <a:endParaRPr lang="en-US" sz="1600" dirty="0" smtClean="0"/>
          </a:p>
          <a:p>
            <a:pPr marL="0" indent="0" algn="ctr">
              <a:buNone/>
            </a:pPr>
            <a:r>
              <a:rPr lang="en-US" dirty="0" smtClean="0"/>
              <a:t>To destroy power of rival warlords, he commanded noble families to live in the capital city. He seized their land and created districts controlled by Qin officials.</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a:cs typeface="Cambria"/>
              </a:rPr>
              <a:t>Program of Centralization</a:t>
            </a:r>
            <a:endParaRPr lang="en-US" b="1" dirty="0">
              <a:latin typeface="Cambria"/>
              <a:cs typeface="Cambria"/>
            </a:endParaRPr>
          </a:p>
        </p:txBody>
      </p:sp>
      <p:sp>
        <p:nvSpPr>
          <p:cNvPr id="3" name="Content Placeholder 2"/>
          <p:cNvSpPr>
            <a:spLocks noGrp="1"/>
          </p:cNvSpPr>
          <p:nvPr>
            <p:ph idx="1"/>
          </p:nvPr>
        </p:nvSpPr>
        <p:spPr>
          <a:xfrm>
            <a:off x="228600" y="1600200"/>
            <a:ext cx="8686800" cy="5029200"/>
          </a:xfrm>
        </p:spPr>
        <p:txBody>
          <a:bodyPr>
            <a:noAutofit/>
          </a:bodyPr>
          <a:lstStyle/>
          <a:p>
            <a:r>
              <a:rPr lang="en-US" sz="3800" dirty="0" smtClean="0"/>
              <a:t>Built a highway network of over 4,000 miles</a:t>
            </a:r>
          </a:p>
          <a:p>
            <a:r>
              <a:rPr lang="en-US" sz="3800" dirty="0" smtClean="0"/>
              <a:t>Forced peasants to work </a:t>
            </a:r>
          </a:p>
          <a:p>
            <a:r>
              <a:rPr lang="en-US" sz="3800" dirty="0" smtClean="0"/>
              <a:t>Instituted irrigation projects to increase farm production</a:t>
            </a:r>
          </a:p>
          <a:p>
            <a:r>
              <a:rPr lang="en-US" sz="3800" dirty="0" smtClean="0"/>
              <a:t>Trade pushed merchants into prominence</a:t>
            </a:r>
            <a:endParaRPr lang="en-US" sz="3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a:cs typeface="Cambria"/>
              </a:rPr>
              <a:t>Great Wall of China</a:t>
            </a:r>
            <a:endParaRPr lang="en-US" b="1" dirty="0">
              <a:latin typeface="Cambria"/>
              <a:cs typeface="Cambria"/>
            </a:endParaRPr>
          </a:p>
        </p:txBody>
      </p:sp>
      <p:sp>
        <p:nvSpPr>
          <p:cNvPr id="3" name="Content Placeholder 2"/>
          <p:cNvSpPr>
            <a:spLocks noGrp="1"/>
          </p:cNvSpPr>
          <p:nvPr>
            <p:ph idx="1"/>
          </p:nvPr>
        </p:nvSpPr>
        <p:spPr>
          <a:xfrm>
            <a:off x="457200" y="1905000"/>
            <a:ext cx="8229600" cy="4525963"/>
          </a:xfrm>
        </p:spPr>
        <p:txBody>
          <a:bodyPr>
            <a:normAutofit/>
          </a:bodyPr>
          <a:lstStyle/>
          <a:p>
            <a:r>
              <a:rPr lang="en-US" sz="3800" dirty="0" smtClean="0"/>
              <a:t>Previous rulers had built small walls</a:t>
            </a:r>
          </a:p>
          <a:p>
            <a:r>
              <a:rPr lang="en-US" sz="3800" dirty="0" smtClean="0"/>
              <a:t>Shi </a:t>
            </a:r>
            <a:r>
              <a:rPr lang="en-US" sz="3800" dirty="0" err="1" smtClean="0"/>
              <a:t>Huangdi</a:t>
            </a:r>
            <a:r>
              <a:rPr lang="en-US" sz="3800" dirty="0" smtClean="0"/>
              <a:t> worked to close the gaps and unify the wall</a:t>
            </a:r>
          </a:p>
          <a:p>
            <a:r>
              <a:rPr lang="en-US" sz="3800" dirty="0" smtClean="0"/>
              <a:t>Rose on the backs of hundreds of thousands of peasants</a:t>
            </a:r>
          </a:p>
          <a:p>
            <a:r>
              <a:rPr lang="en-US" sz="3800" dirty="0" smtClean="0"/>
              <a:t>Thousands died working on the wall</a:t>
            </a:r>
            <a:endParaRPr lang="en-US" sz="3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924181"/>
            <a:ext cx="8153400" cy="1362075"/>
          </a:xfrm>
        </p:spPr>
        <p:txBody>
          <a:bodyPr>
            <a:normAutofit fontScale="90000"/>
          </a:bodyPr>
          <a:lstStyle/>
          <a:p>
            <a:r>
              <a:rPr lang="en-US" b="1" dirty="0" smtClean="0">
                <a:latin typeface="Cambria"/>
                <a:cs typeface="Cambria"/>
              </a:rPr>
              <a:t>Two great dynasties in china</a:t>
            </a:r>
            <a:endParaRPr lang="en-US" b="1" dirty="0">
              <a:latin typeface="Cambria"/>
              <a:cs typeface="Cambria"/>
            </a:endParaRPr>
          </a:p>
        </p:txBody>
      </p:sp>
      <p:sp>
        <p:nvSpPr>
          <p:cNvPr id="5" name="Text Placeholder 4"/>
          <p:cNvSpPr>
            <a:spLocks noGrp="1"/>
          </p:cNvSpPr>
          <p:nvPr>
            <p:ph type="body" idx="1"/>
          </p:nvPr>
        </p:nvSpPr>
        <p:spPr/>
        <p:txBody>
          <a:bodyPr/>
          <a:lstStyle/>
          <a:p>
            <a:r>
              <a:rPr lang="en-US" dirty="0" smtClean="0"/>
              <a:t>Section Two	</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smtClean="0">
                <a:latin typeface="Cambria"/>
                <a:cs typeface="Cambria"/>
              </a:rPr>
              <a:t>Setting the Stage</a:t>
            </a:r>
            <a:endParaRPr lang="en-US" b="1" dirty="0">
              <a:latin typeface="Cambria"/>
              <a:cs typeface="Cambria"/>
            </a:endParaRPr>
          </a:p>
        </p:txBody>
      </p:sp>
      <p:sp>
        <p:nvSpPr>
          <p:cNvPr id="13" name="Content Placeholder 12"/>
          <p:cNvSpPr>
            <a:spLocks noGrp="1"/>
          </p:cNvSpPr>
          <p:nvPr>
            <p:ph idx="1"/>
          </p:nvPr>
        </p:nvSpPr>
        <p:spPr>
          <a:xfrm>
            <a:off x="228600" y="1524000"/>
            <a:ext cx="8686800" cy="5029200"/>
          </a:xfrm>
        </p:spPr>
        <p:txBody>
          <a:bodyPr>
            <a:noAutofit/>
          </a:bodyPr>
          <a:lstStyle/>
          <a:p>
            <a:pPr marL="0" indent="0" algn="ctr">
              <a:buNone/>
            </a:pPr>
            <a:r>
              <a:rPr lang="en-US" sz="2750" dirty="0" smtClean="0"/>
              <a:t>By 202 BC, the Qin Dynasty gave way to the Han Dynasty. After almost 400 years, the Han Dynasty collapsed in 220 AD, and nomadic peoples from the northern steppe and Tibet conquered much of northern China. For 350 years, no emperor was strong enough to hold China together. More than 30 local dynasties rose and fell. By 589, an emperor named Sui Wendi had united northern and southern China once again. He restored a strong central government. Throughout the next two dynastic periods, the Tang and the Song, China experienced a golden age. It became the richest, most powerful, and most advanced country in the world.</a:t>
            </a:r>
            <a:endParaRPr lang="en-US" sz="275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The Sui and The Grand Canal</a:t>
            </a:r>
            <a:endParaRPr lang="en-US" b="1" dirty="0">
              <a:latin typeface="+mn-lt"/>
            </a:endParaRPr>
          </a:p>
        </p:txBody>
      </p:sp>
      <p:sp>
        <p:nvSpPr>
          <p:cNvPr id="3" name="Content Placeholder 2"/>
          <p:cNvSpPr>
            <a:spLocks noGrp="1"/>
          </p:cNvSpPr>
          <p:nvPr>
            <p:ph idx="1"/>
          </p:nvPr>
        </p:nvSpPr>
        <p:spPr>
          <a:xfrm>
            <a:off x="4800600" y="1752600"/>
            <a:ext cx="4191000" cy="4648200"/>
          </a:xfrm>
        </p:spPr>
        <p:txBody>
          <a:bodyPr>
            <a:normAutofit lnSpcReduction="10000"/>
          </a:bodyPr>
          <a:lstStyle/>
          <a:p>
            <a:r>
              <a:rPr lang="en-US" sz="3000" dirty="0" smtClean="0"/>
              <a:t>Sui Dynasty’s greatest success was the Grand Canal</a:t>
            </a:r>
          </a:p>
          <a:p>
            <a:pPr>
              <a:buNone/>
            </a:pPr>
            <a:r>
              <a:rPr lang="en-US" sz="3000" dirty="0" smtClean="0"/>
              <a:t>GRAND CANAL: waterway that connected the Yellow and Yangtze Rivers</a:t>
            </a:r>
          </a:p>
          <a:p>
            <a:r>
              <a:rPr lang="en-US" sz="3000" dirty="0" smtClean="0"/>
              <a:t>Took 5 years to dig the 1,000 miles waterway</a:t>
            </a:r>
          </a:p>
        </p:txBody>
      </p:sp>
      <p:pic>
        <p:nvPicPr>
          <p:cNvPr id="4" name="Picture 3" descr="grand_canal_china.jpg"/>
          <p:cNvPicPr>
            <a:picLocks noChangeAspect="1"/>
          </p:cNvPicPr>
          <p:nvPr/>
        </p:nvPicPr>
        <p:blipFill>
          <a:blip r:embed="rId2"/>
          <a:stretch>
            <a:fillRect/>
          </a:stretch>
        </p:blipFill>
        <p:spPr>
          <a:xfrm>
            <a:off x="304800" y="1981200"/>
            <a:ext cx="4174672" cy="4103915"/>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a:cs typeface="Cambria"/>
              </a:rPr>
              <a:t>Tang Dynasty</a:t>
            </a:r>
            <a:endParaRPr lang="en-US" b="1" dirty="0">
              <a:latin typeface="Cambria"/>
              <a:cs typeface="Cambria"/>
            </a:endParaRPr>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Ruled for nearly 300 years</a:t>
            </a:r>
          </a:p>
          <a:p>
            <a:pPr>
              <a:buNone/>
            </a:pPr>
            <a:r>
              <a:rPr lang="en-US" dirty="0" smtClean="0"/>
              <a:t>TANG TAIZONG: greatest Tang emperor</a:t>
            </a:r>
          </a:p>
          <a:p>
            <a:r>
              <a:rPr lang="en-US" dirty="0" smtClean="0"/>
              <a:t>Empire expanded and lost lands reclaimed</a:t>
            </a:r>
          </a:p>
          <a:p>
            <a:r>
              <a:rPr lang="en-US" dirty="0" smtClean="0"/>
              <a:t>Wu Zhao held power starting in 660 and later officially became emperor</a:t>
            </a:r>
          </a:p>
          <a:p>
            <a:pPr>
              <a:buNone/>
            </a:pPr>
            <a:r>
              <a:rPr lang="en-US" dirty="0" smtClean="0"/>
              <a:t>EMPRESS WU: only woman ever to rule in China</a:t>
            </a:r>
          </a:p>
          <a:p>
            <a:r>
              <a:rPr lang="en-US" dirty="0" smtClean="0"/>
              <a:t>Tang China prospered until end in 907</a:t>
            </a:r>
          </a:p>
          <a:p>
            <a:pPr>
              <a:buNone/>
            </a:pP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a:cs typeface="Cambria"/>
              </a:rPr>
              <a:t>Song Dynasty Restores China</a:t>
            </a:r>
            <a:endParaRPr lang="en-US" b="1" dirty="0">
              <a:latin typeface="Cambria"/>
              <a:cs typeface="Cambria"/>
            </a:endParaRPr>
          </a:p>
        </p:txBody>
      </p:sp>
      <p:sp>
        <p:nvSpPr>
          <p:cNvPr id="3" name="Content Placeholder 2"/>
          <p:cNvSpPr>
            <a:spLocks noGrp="1"/>
          </p:cNvSpPr>
          <p:nvPr>
            <p:ph idx="1"/>
          </p:nvPr>
        </p:nvSpPr>
        <p:spPr>
          <a:xfrm>
            <a:off x="457200" y="1828800"/>
            <a:ext cx="8229600" cy="4525963"/>
          </a:xfrm>
        </p:spPr>
        <p:txBody>
          <a:bodyPr>
            <a:normAutofit/>
          </a:bodyPr>
          <a:lstStyle/>
          <a:p>
            <a:r>
              <a:rPr lang="en-US" sz="3600" dirty="0" smtClean="0"/>
              <a:t>Song Dynasty began in 960</a:t>
            </a:r>
          </a:p>
          <a:p>
            <a:r>
              <a:rPr lang="en-US" sz="3600" dirty="0" smtClean="0"/>
              <a:t>Like the Tang, lasted for about 300 years</a:t>
            </a:r>
          </a:p>
          <a:p>
            <a:r>
              <a:rPr lang="en-US" sz="3600" dirty="0" smtClean="0"/>
              <a:t>Dynasty had military problems, but saw economic growth</a:t>
            </a:r>
          </a:p>
          <a:p>
            <a:r>
              <a:rPr lang="en-US" sz="3600" dirty="0" smtClean="0"/>
              <a:t>By 1279, the Song Dynasty had ended</a:t>
            </a:r>
            <a:endParaRPr lang="en-US" sz="36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p>
            <a:r>
              <a:rPr lang="en-US" b="1" dirty="0" smtClean="0">
                <a:latin typeface="Cambria"/>
                <a:cs typeface="Cambria"/>
              </a:rPr>
              <a:t>Era of Prosperity and Innovation</a:t>
            </a:r>
            <a:endParaRPr lang="en-US" b="1" dirty="0">
              <a:latin typeface="Cambria"/>
              <a:cs typeface="Cambria"/>
            </a:endParaRPr>
          </a:p>
        </p:txBody>
      </p:sp>
      <p:sp>
        <p:nvSpPr>
          <p:cNvPr id="3" name="Content Placeholder 2"/>
          <p:cNvSpPr>
            <a:spLocks noGrp="1"/>
          </p:cNvSpPr>
          <p:nvPr>
            <p:ph idx="1"/>
          </p:nvPr>
        </p:nvSpPr>
        <p:spPr>
          <a:xfrm>
            <a:off x="228600" y="1600200"/>
            <a:ext cx="8686800" cy="5029200"/>
          </a:xfrm>
        </p:spPr>
        <p:txBody>
          <a:bodyPr>
            <a:noAutofit/>
          </a:bodyPr>
          <a:lstStyle/>
          <a:p>
            <a:r>
              <a:rPr lang="en-US" sz="3400" dirty="0" smtClean="0"/>
              <a:t>Intense growth under Tang and Song</a:t>
            </a:r>
          </a:p>
          <a:p>
            <a:r>
              <a:rPr lang="en-US" sz="3400" dirty="0" smtClean="0"/>
              <a:t>China’s population nearly doubled</a:t>
            </a:r>
          </a:p>
          <a:p>
            <a:r>
              <a:rPr lang="en-US" sz="3400" dirty="0" smtClean="0"/>
              <a:t>Under the Song, became most populated and advanced country in the world</a:t>
            </a:r>
          </a:p>
          <a:p>
            <a:r>
              <a:rPr lang="en-US" sz="3400" dirty="0" smtClean="0"/>
              <a:t>Most important inventions were movable type and gunpowder</a:t>
            </a:r>
          </a:p>
          <a:p>
            <a:r>
              <a:rPr lang="en-US" sz="3400" dirty="0" smtClean="0"/>
              <a:t>Other inventions included porcelain, mechanical clock, paper money and compass</a:t>
            </a:r>
            <a:endParaRPr lang="en-US" sz="34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a:cs typeface="Cambria"/>
              </a:rPr>
              <a:t>Agriculture</a:t>
            </a:r>
            <a:endParaRPr lang="en-US" b="1" dirty="0">
              <a:latin typeface="Cambria"/>
              <a:cs typeface="Cambria"/>
            </a:endParaRPr>
          </a:p>
        </p:txBody>
      </p:sp>
      <p:sp>
        <p:nvSpPr>
          <p:cNvPr id="3" name="Content Placeholder 2"/>
          <p:cNvSpPr>
            <a:spLocks noGrp="1"/>
          </p:cNvSpPr>
          <p:nvPr>
            <p:ph sz="half" idx="1"/>
          </p:nvPr>
        </p:nvSpPr>
        <p:spPr>
          <a:xfrm>
            <a:off x="457200" y="1905000"/>
            <a:ext cx="3810000" cy="4267200"/>
          </a:xfrm>
        </p:spPr>
        <p:txBody>
          <a:bodyPr>
            <a:normAutofit/>
          </a:bodyPr>
          <a:lstStyle/>
          <a:p>
            <a:r>
              <a:rPr lang="en-US" sz="3600" dirty="0" smtClean="0"/>
              <a:t>Rapid growth resulted from advances in farming</a:t>
            </a:r>
          </a:p>
          <a:p>
            <a:r>
              <a:rPr lang="en-US" sz="3600" dirty="0" smtClean="0"/>
              <a:t>Improved cultivation of rice</a:t>
            </a:r>
          </a:p>
          <a:p>
            <a:endParaRPr lang="en-US" sz="3600" dirty="0"/>
          </a:p>
        </p:txBody>
      </p:sp>
      <p:pic>
        <p:nvPicPr>
          <p:cNvPr id="5" name="Content Placeholder 4" descr="rice-cultivation.jpg"/>
          <p:cNvPicPr>
            <a:picLocks noGrp="1" noChangeAspect="1"/>
          </p:cNvPicPr>
          <p:nvPr>
            <p:ph sz="half" idx="2"/>
          </p:nvPr>
        </p:nvPicPr>
        <p:blipFill>
          <a:blip r:embed="rId2"/>
          <a:srcRect t="-24854" b="-24854"/>
          <a:stretch>
            <a:fillRect/>
          </a:stretch>
        </p:blipFill>
        <p:spPr>
          <a:xfrm>
            <a:off x="4191000" y="1600200"/>
            <a:ext cx="4691632" cy="5257800"/>
          </a:xfr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86800" cy="5791200"/>
          </a:xfrm>
        </p:spPr>
        <p:txBody>
          <a:bodyPr/>
          <a:lstStyle/>
          <a:p>
            <a:pPr marL="0" indent="0" algn="ctr">
              <a:buNone/>
            </a:pPr>
            <a:r>
              <a:rPr lang="en-US" dirty="0" smtClean="0"/>
              <a:t>Our study of China will take us through 2000 years of Chinese history, as we explore different dynasties and the legacies that they left behind. We will study these in the following sections:</a:t>
            </a:r>
          </a:p>
          <a:p>
            <a:pPr marL="0" indent="0">
              <a:buNone/>
            </a:pPr>
            <a:endParaRPr lang="en-US" sz="1200" dirty="0" smtClean="0"/>
          </a:p>
          <a:p>
            <a:pPr marL="571500" indent="-571500" algn="ctr">
              <a:buAutoNum type="romanUcPeriod"/>
            </a:pPr>
            <a:r>
              <a:rPr lang="en-US" dirty="0" smtClean="0"/>
              <a:t>An Empire Unifies China</a:t>
            </a:r>
          </a:p>
          <a:p>
            <a:pPr marL="571500" indent="-571500" algn="ctr">
              <a:buAutoNum type="romanUcPeriod"/>
            </a:pPr>
            <a:r>
              <a:rPr lang="en-US" dirty="0" smtClean="0"/>
              <a:t>Two Great Dynasties in China</a:t>
            </a:r>
          </a:p>
          <a:p>
            <a:pPr marL="571500" indent="-571500" algn="ctr">
              <a:buAutoNum type="romanUcPeriod"/>
            </a:pPr>
            <a:r>
              <a:rPr lang="en-US" dirty="0" smtClean="0"/>
              <a:t>The Mongol Conquests</a:t>
            </a:r>
          </a:p>
          <a:p>
            <a:pPr marL="571500" indent="-571500" algn="ctr">
              <a:buAutoNum type="romanUcPeriod"/>
            </a:pPr>
            <a:r>
              <a:rPr lang="en-US" dirty="0" smtClean="0"/>
              <a:t>Empire of the Great Khan</a:t>
            </a:r>
          </a:p>
          <a:p>
            <a:pPr marL="571500" indent="-571500" algn="ctr">
              <a:buAutoNum type="romanUcPeriod"/>
            </a:pPr>
            <a:r>
              <a:rPr lang="en-US" dirty="0" smtClean="0"/>
              <a:t>China Rejects European Outreach</a:t>
            </a:r>
          </a:p>
          <a:p>
            <a:pPr>
              <a:buNone/>
            </a:pPr>
            <a:endParaRPr lang="en-US" dirty="0" smtClean="0"/>
          </a:p>
          <a:p>
            <a:pPr>
              <a:buNone/>
            </a:pP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a:cs typeface="Cambria"/>
              </a:rPr>
              <a:t>Trade &amp; Foreign Contacts</a:t>
            </a:r>
            <a:endParaRPr lang="en-US" b="1" dirty="0">
              <a:latin typeface="Cambria"/>
              <a:cs typeface="Cambria"/>
            </a:endParaRPr>
          </a:p>
        </p:txBody>
      </p:sp>
      <p:pic>
        <p:nvPicPr>
          <p:cNvPr id="5" name="Content Placeholder 4" descr="silk-road-map-6.jpg"/>
          <p:cNvPicPr>
            <a:picLocks noGrp="1" noChangeAspect="1"/>
          </p:cNvPicPr>
          <p:nvPr>
            <p:ph sz="half" idx="1"/>
          </p:nvPr>
        </p:nvPicPr>
        <p:blipFill>
          <a:blip r:embed="rId2"/>
          <a:srcRect t="-6034" b="-6034"/>
          <a:stretch>
            <a:fillRect/>
          </a:stretch>
        </p:blipFill>
        <p:spPr>
          <a:xfrm>
            <a:off x="457200" y="1752600"/>
            <a:ext cx="4038600" cy="4525963"/>
          </a:xfrm>
        </p:spPr>
      </p:pic>
      <p:sp>
        <p:nvSpPr>
          <p:cNvPr id="4" name="Content Placeholder 3"/>
          <p:cNvSpPr>
            <a:spLocks noGrp="1"/>
          </p:cNvSpPr>
          <p:nvPr>
            <p:ph sz="half" idx="2"/>
          </p:nvPr>
        </p:nvSpPr>
        <p:spPr>
          <a:xfrm>
            <a:off x="4648200" y="1600200"/>
            <a:ext cx="4267200" cy="5029200"/>
          </a:xfrm>
        </p:spPr>
        <p:txBody>
          <a:bodyPr>
            <a:normAutofit lnSpcReduction="10000"/>
          </a:bodyPr>
          <a:lstStyle/>
          <a:p>
            <a:r>
              <a:rPr lang="en-US" dirty="0" smtClean="0"/>
              <a:t>Foreign trade flourished</a:t>
            </a:r>
          </a:p>
          <a:p>
            <a:r>
              <a:rPr lang="en-US" dirty="0" smtClean="0"/>
              <a:t>Tang guarded the Silk Road, but later lost control</a:t>
            </a:r>
          </a:p>
          <a:p>
            <a:r>
              <a:rPr lang="en-US" dirty="0" smtClean="0"/>
              <a:t>During Song rule, China developed into the greatest sea power in the world</a:t>
            </a:r>
          </a:p>
          <a:p>
            <a:r>
              <a:rPr lang="en-US" dirty="0" smtClean="0"/>
              <a:t>Through trade and travel, Chinese culture spread through East Asia</a:t>
            </a:r>
          </a:p>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a:cs typeface="Cambria"/>
              </a:rPr>
              <a:t>Golden Age of Art</a:t>
            </a:r>
            <a:endParaRPr lang="en-US" b="1" dirty="0">
              <a:latin typeface="Cambria"/>
              <a:cs typeface="Cambria"/>
            </a:endParaRPr>
          </a:p>
        </p:txBody>
      </p:sp>
      <p:sp>
        <p:nvSpPr>
          <p:cNvPr id="3" name="Content Placeholder 2"/>
          <p:cNvSpPr>
            <a:spLocks noGrp="1"/>
          </p:cNvSpPr>
          <p:nvPr>
            <p:ph sz="half" idx="1"/>
          </p:nvPr>
        </p:nvSpPr>
        <p:spPr>
          <a:xfrm>
            <a:off x="457200" y="1828800"/>
            <a:ext cx="4038600" cy="4525963"/>
          </a:xfrm>
        </p:spPr>
        <p:txBody>
          <a:bodyPr>
            <a:normAutofit/>
          </a:bodyPr>
          <a:lstStyle/>
          <a:p>
            <a:r>
              <a:rPr lang="en-US" sz="3400" dirty="0" smtClean="0"/>
              <a:t>Tang and Song encouraged age of artistic brilliance</a:t>
            </a:r>
          </a:p>
          <a:p>
            <a:r>
              <a:rPr lang="en-US" sz="3400" dirty="0" smtClean="0"/>
              <a:t>Tang produced great poetry, while the Song Dynasty saw new heights of beauty in painting</a:t>
            </a:r>
          </a:p>
        </p:txBody>
      </p:sp>
      <p:pic>
        <p:nvPicPr>
          <p:cNvPr id="5" name="Content Placeholder 4" descr="songart.jpg"/>
          <p:cNvPicPr>
            <a:picLocks noGrp="1" noChangeAspect="1"/>
          </p:cNvPicPr>
          <p:nvPr>
            <p:ph sz="half" idx="2"/>
          </p:nvPr>
        </p:nvPicPr>
        <p:blipFill>
          <a:blip r:embed="rId2"/>
          <a:srcRect t="-8126" b="-8126"/>
          <a:stretch>
            <a:fillRect/>
          </a:stretch>
        </p:blip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a:cs typeface="Cambria"/>
              </a:rPr>
              <a:t>Changes in Chinese Society</a:t>
            </a:r>
            <a:endParaRPr lang="en-US" b="1" dirty="0">
              <a:latin typeface="Cambria"/>
              <a:cs typeface="Cambria"/>
            </a:endParaRPr>
          </a:p>
        </p:txBody>
      </p:sp>
      <p:sp>
        <p:nvSpPr>
          <p:cNvPr id="5" name="Content Placeholder 4"/>
          <p:cNvSpPr>
            <a:spLocks noGrp="1"/>
          </p:cNvSpPr>
          <p:nvPr>
            <p:ph idx="1"/>
          </p:nvPr>
        </p:nvSpPr>
        <p:spPr>
          <a:xfrm>
            <a:off x="228600" y="1600200"/>
            <a:ext cx="8686800" cy="5029200"/>
          </a:xfrm>
        </p:spPr>
        <p:txBody>
          <a:bodyPr>
            <a:normAutofit/>
          </a:bodyPr>
          <a:lstStyle/>
          <a:p>
            <a:r>
              <a:rPr lang="en-US" dirty="0" smtClean="0"/>
              <a:t>A new class emerged during Tang and Song called the gentry</a:t>
            </a:r>
          </a:p>
          <a:p>
            <a:pPr>
              <a:buNone/>
            </a:pPr>
            <a:r>
              <a:rPr lang="en-US" dirty="0" smtClean="0"/>
              <a:t>GENTRY: well to do, powerful upper class</a:t>
            </a:r>
          </a:p>
          <a:p>
            <a:r>
              <a:rPr lang="en-US" dirty="0" smtClean="0"/>
              <a:t>Gentry got status through education and civil service positions</a:t>
            </a:r>
          </a:p>
          <a:p>
            <a:r>
              <a:rPr lang="en-US" dirty="0" smtClean="0"/>
              <a:t>An urban middle class also existed</a:t>
            </a:r>
          </a:p>
          <a:p>
            <a:r>
              <a:rPr lang="en-US" dirty="0" smtClean="0"/>
              <a:t>Below upper and middle classes was a working class</a:t>
            </a:r>
          </a:p>
          <a:p>
            <a:r>
              <a:rPr lang="en-US" dirty="0" smtClean="0"/>
              <a:t>Peasants were at the bottom of the hierarchy</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a:cs typeface="Cambria"/>
              </a:rPr>
              <a:t>Women in Chinese Society</a:t>
            </a:r>
            <a:endParaRPr lang="en-US" b="1" dirty="0">
              <a:latin typeface="Cambria"/>
              <a:cs typeface="Cambria"/>
            </a:endParaRPr>
          </a:p>
        </p:txBody>
      </p:sp>
      <p:sp>
        <p:nvSpPr>
          <p:cNvPr id="3" name="Content Placeholder 2"/>
          <p:cNvSpPr>
            <a:spLocks noGrp="1"/>
          </p:cNvSpPr>
          <p:nvPr>
            <p:ph idx="1"/>
          </p:nvPr>
        </p:nvSpPr>
        <p:spPr>
          <a:xfrm>
            <a:off x="228600" y="1600200"/>
            <a:ext cx="8686800" cy="5029200"/>
          </a:xfrm>
        </p:spPr>
        <p:txBody>
          <a:bodyPr/>
          <a:lstStyle/>
          <a:p>
            <a:r>
              <a:rPr lang="en-US" dirty="0" smtClean="0"/>
              <a:t>Status of women declined rapidly in Tang and Song Dynasties</a:t>
            </a:r>
          </a:p>
          <a:p>
            <a:r>
              <a:rPr lang="en-US" dirty="0" smtClean="0"/>
              <a:t>Custom of foot-binding began during this time and lasted until the 20</a:t>
            </a:r>
            <a:r>
              <a:rPr lang="en-US" baseline="30000" dirty="0" smtClean="0"/>
              <a:t>th</a:t>
            </a:r>
            <a:r>
              <a:rPr lang="en-US" dirty="0" smtClean="0"/>
              <a:t> century</a:t>
            </a:r>
          </a:p>
          <a:p>
            <a:pPr>
              <a:buNone/>
            </a:pPr>
            <a:r>
              <a:rPr lang="en-US" dirty="0" smtClean="0"/>
              <a:t>FOOT-BINDING: custom of tightly binding a young girl’s feet with cloth</a:t>
            </a:r>
          </a:p>
          <a:p>
            <a:r>
              <a:rPr lang="en-US" dirty="0" smtClean="0"/>
              <a:t>This eventually broke the arch and curled toes under – creating the “lily foot”</a:t>
            </a:r>
          </a:p>
          <a:p>
            <a:r>
              <a:rPr lang="en-US" dirty="0" smtClean="0"/>
              <a:t>Women with bound feet were crippled for life</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atin typeface="Cambria"/>
                <a:cs typeface="Cambria"/>
              </a:rPr>
              <a:t>Mongol conquests</a:t>
            </a:r>
            <a:endParaRPr lang="en-US" b="1" dirty="0">
              <a:latin typeface="Cambria"/>
              <a:cs typeface="Cambria"/>
            </a:endParaRPr>
          </a:p>
        </p:txBody>
      </p:sp>
      <p:sp>
        <p:nvSpPr>
          <p:cNvPr id="5" name="Text Placeholder 4"/>
          <p:cNvSpPr>
            <a:spLocks noGrp="1"/>
          </p:cNvSpPr>
          <p:nvPr>
            <p:ph type="body" idx="1"/>
          </p:nvPr>
        </p:nvSpPr>
        <p:spPr/>
        <p:txBody>
          <a:bodyPr/>
          <a:lstStyle/>
          <a:p>
            <a:r>
              <a:rPr lang="en-US" dirty="0" smtClean="0"/>
              <a:t>Section Three</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latin typeface="Cambria"/>
                <a:cs typeface="Cambria"/>
              </a:rPr>
              <a:t>Setting the Stage</a:t>
            </a:r>
            <a:endParaRPr lang="en-US" b="1" dirty="0">
              <a:latin typeface="Cambria"/>
              <a:cs typeface="Cambria"/>
            </a:endParaRPr>
          </a:p>
        </p:txBody>
      </p:sp>
      <p:sp>
        <p:nvSpPr>
          <p:cNvPr id="8" name="Content Placeholder 7"/>
          <p:cNvSpPr>
            <a:spLocks noGrp="1"/>
          </p:cNvSpPr>
          <p:nvPr>
            <p:ph idx="1"/>
          </p:nvPr>
        </p:nvSpPr>
        <p:spPr>
          <a:xfrm>
            <a:off x="228600" y="1600200"/>
            <a:ext cx="8686800" cy="4953000"/>
          </a:xfrm>
        </p:spPr>
        <p:txBody>
          <a:bodyPr>
            <a:normAutofit fontScale="92500" lnSpcReduction="20000"/>
          </a:bodyPr>
          <a:lstStyle/>
          <a:p>
            <a:pPr marL="0" indent="0" algn="ctr">
              <a:buNone/>
            </a:pPr>
            <a:r>
              <a:rPr lang="en-US" dirty="0" smtClean="0"/>
              <a:t>While the Chinese grew prosperous during the Song Dynasty, a great people far to the north were also gaining strength. The Mongols of the Asian steppe lived their lives on the move. They prided themselves on their skill on horseback, their discipline, their ruthlessness, and their courage in battle. They also wanted the wealth and glory that would come with conquering mighty empires. Conflict between these nomadic people and settled people across Eurasia was about to explode into violence. The Mongol conquests would forever transform Asia and Europe.</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a:cs typeface="Cambria"/>
              </a:rPr>
              <a:t>Geography of the Steppe</a:t>
            </a:r>
            <a:endParaRPr lang="en-US" b="1" dirty="0">
              <a:latin typeface="Cambria"/>
              <a:cs typeface="Cambria"/>
            </a:endParaRPr>
          </a:p>
        </p:txBody>
      </p:sp>
      <p:sp>
        <p:nvSpPr>
          <p:cNvPr id="4" name="Content Placeholder 3"/>
          <p:cNvSpPr>
            <a:spLocks noGrp="1"/>
          </p:cNvSpPr>
          <p:nvPr>
            <p:ph sz="half" idx="1"/>
          </p:nvPr>
        </p:nvSpPr>
        <p:spPr>
          <a:xfrm>
            <a:off x="304800" y="1600200"/>
            <a:ext cx="4191000" cy="5029200"/>
          </a:xfrm>
        </p:spPr>
        <p:txBody>
          <a:bodyPr>
            <a:normAutofit lnSpcReduction="10000"/>
          </a:bodyPr>
          <a:lstStyle/>
          <a:p>
            <a:pPr>
              <a:buNone/>
            </a:pPr>
            <a:r>
              <a:rPr lang="en-US" dirty="0" smtClean="0"/>
              <a:t>STEPPE: large area of flat </a:t>
            </a:r>
            <a:r>
              <a:rPr lang="en-US" dirty="0" err="1" smtClean="0"/>
              <a:t>unforested</a:t>
            </a:r>
            <a:r>
              <a:rPr lang="en-US" dirty="0" smtClean="0"/>
              <a:t> grassland in southeastern Europe or Siberia</a:t>
            </a:r>
          </a:p>
          <a:p>
            <a:r>
              <a:rPr lang="en-US" dirty="0" smtClean="0"/>
              <a:t>Western steppe spans from Central Asia to eastern Europe</a:t>
            </a:r>
          </a:p>
          <a:p>
            <a:r>
              <a:rPr lang="en-US" dirty="0" smtClean="0"/>
              <a:t>Eastern steppe was the home to the Mongols</a:t>
            </a:r>
          </a:p>
          <a:p>
            <a:pPr>
              <a:buNone/>
            </a:pPr>
            <a:r>
              <a:rPr lang="en-US" dirty="0" smtClean="0"/>
              <a:t>PASTORALISTS: herders of domesticated animals</a:t>
            </a:r>
          </a:p>
          <a:p>
            <a:endParaRPr lang="en-US" dirty="0"/>
          </a:p>
        </p:txBody>
      </p:sp>
      <p:pic>
        <p:nvPicPr>
          <p:cNvPr id="6" name="Content Placeholder 5" descr="Astana-steppe-7748.jpg"/>
          <p:cNvPicPr>
            <a:picLocks noGrp="1" noChangeAspect="1"/>
          </p:cNvPicPr>
          <p:nvPr>
            <p:ph sz="half" idx="2"/>
          </p:nvPr>
        </p:nvPicPr>
        <p:blipFill>
          <a:blip r:embed="rId2"/>
          <a:srcRect t="-24712" b="-24712"/>
          <a:stretch>
            <a:fillRect/>
          </a:stretch>
        </p:blip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he-steppe.gif"/>
          <p:cNvPicPr>
            <a:picLocks noGrp="1" noChangeAspect="1"/>
          </p:cNvPicPr>
          <p:nvPr>
            <p:ph idx="1"/>
          </p:nvPr>
        </p:nvPicPr>
        <p:blipFill>
          <a:blip r:embed="rId2"/>
          <a:srcRect l="-10393" r="-10393"/>
          <a:stretch>
            <a:fillRect/>
          </a:stretch>
        </p:blipFill>
        <p:spPr>
          <a:xfrm>
            <a:off x="-990599" y="0"/>
            <a:ext cx="11125200" cy="6858000"/>
          </a:xfr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a:cs typeface="Cambria"/>
              </a:rPr>
              <a:t>Steppe Nomads</a:t>
            </a:r>
            <a:endParaRPr lang="en-US" b="1" dirty="0">
              <a:latin typeface="Cambria"/>
              <a:cs typeface="Cambria"/>
            </a:endParaRPr>
          </a:p>
        </p:txBody>
      </p:sp>
      <p:pic>
        <p:nvPicPr>
          <p:cNvPr id="5" name="Content Placeholder 4" descr="mongol-nomads.jpg"/>
          <p:cNvPicPr>
            <a:picLocks noGrp="1" noChangeAspect="1"/>
          </p:cNvPicPr>
          <p:nvPr>
            <p:ph sz="half" idx="1"/>
          </p:nvPr>
        </p:nvPicPr>
        <p:blipFill>
          <a:blip r:embed="rId2"/>
          <a:srcRect t="-41112" b="-41112"/>
          <a:stretch>
            <a:fillRect/>
          </a:stretch>
        </p:blipFill>
        <p:spPr/>
      </p:pic>
      <p:sp>
        <p:nvSpPr>
          <p:cNvPr id="4" name="Content Placeholder 3"/>
          <p:cNvSpPr>
            <a:spLocks noGrp="1"/>
          </p:cNvSpPr>
          <p:nvPr>
            <p:ph sz="half" idx="2"/>
          </p:nvPr>
        </p:nvSpPr>
        <p:spPr>
          <a:xfrm>
            <a:off x="4648200" y="1600200"/>
            <a:ext cx="4114800" cy="4876800"/>
          </a:xfrm>
        </p:spPr>
        <p:txBody>
          <a:bodyPr>
            <a:noAutofit/>
          </a:bodyPr>
          <a:lstStyle/>
          <a:p>
            <a:r>
              <a:rPr lang="en-US" sz="3000" dirty="0" smtClean="0"/>
              <a:t>Nomads did not wander, but followed patterns</a:t>
            </a:r>
          </a:p>
          <a:p>
            <a:r>
              <a:rPr lang="en-US" sz="3000" dirty="0" smtClean="0"/>
              <a:t>Traveled in clans</a:t>
            </a:r>
          </a:p>
          <a:p>
            <a:r>
              <a:rPr lang="en-US" sz="3000" dirty="0" smtClean="0"/>
              <a:t>Nomads often came out of the steppe to invade towns</a:t>
            </a:r>
          </a:p>
          <a:p>
            <a:r>
              <a:rPr lang="en-US" sz="3000" dirty="0" smtClean="0"/>
              <a:t>Chinese built the Great Wall to keep them out</a:t>
            </a:r>
            <a:endParaRPr lang="en-US" sz="30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b="1" dirty="0" err="1" smtClean="0">
                <a:latin typeface="Cambria"/>
                <a:cs typeface="Cambria"/>
              </a:rPr>
              <a:t>Ghenghis</a:t>
            </a:r>
            <a:r>
              <a:rPr lang="en-US" sz="3900" b="1" dirty="0" smtClean="0">
                <a:latin typeface="Cambria"/>
                <a:cs typeface="Cambria"/>
              </a:rPr>
              <a:t> Khan Unites the Mongols</a:t>
            </a:r>
            <a:endParaRPr lang="en-US" sz="3900" b="1" dirty="0">
              <a:latin typeface="Cambria"/>
              <a:cs typeface="Cambria"/>
            </a:endParaRPr>
          </a:p>
        </p:txBody>
      </p:sp>
      <p:sp>
        <p:nvSpPr>
          <p:cNvPr id="3" name="Content Placeholder 2"/>
          <p:cNvSpPr>
            <a:spLocks noGrp="1"/>
          </p:cNvSpPr>
          <p:nvPr>
            <p:ph sz="half" idx="1"/>
          </p:nvPr>
        </p:nvSpPr>
        <p:spPr>
          <a:xfrm>
            <a:off x="228600" y="1600200"/>
            <a:ext cx="4267200" cy="4953000"/>
          </a:xfrm>
        </p:spPr>
        <p:txBody>
          <a:bodyPr>
            <a:noAutofit/>
          </a:bodyPr>
          <a:lstStyle/>
          <a:p>
            <a:r>
              <a:rPr lang="en-US" sz="2650" dirty="0" smtClean="0"/>
              <a:t>Around 1200, a clan leader named </a:t>
            </a:r>
            <a:r>
              <a:rPr lang="en-US" sz="2650" dirty="0" err="1" smtClean="0"/>
              <a:t>Temujin</a:t>
            </a:r>
            <a:r>
              <a:rPr lang="en-US" sz="2650" dirty="0" smtClean="0"/>
              <a:t> sought unification</a:t>
            </a:r>
          </a:p>
          <a:p>
            <a:r>
              <a:rPr lang="en-US" sz="2650" dirty="0" smtClean="0"/>
              <a:t>Defeated rivals one by one</a:t>
            </a:r>
          </a:p>
          <a:p>
            <a:r>
              <a:rPr lang="en-US" sz="2650" dirty="0" smtClean="0"/>
              <a:t>In 1206 accepted the title “Genghis Khan”</a:t>
            </a:r>
          </a:p>
          <a:p>
            <a:pPr>
              <a:buNone/>
            </a:pPr>
            <a:r>
              <a:rPr lang="en-US" sz="2650" dirty="0" smtClean="0"/>
              <a:t>GENGHIS KHAN: universal ruler of the Mongol clans</a:t>
            </a:r>
          </a:p>
          <a:p>
            <a:r>
              <a:rPr lang="en-US" sz="2650" dirty="0" smtClean="0"/>
              <a:t>By 1221, central Asia was under Mongol control</a:t>
            </a:r>
            <a:endParaRPr lang="en-US" sz="2650" dirty="0"/>
          </a:p>
        </p:txBody>
      </p:sp>
      <p:pic>
        <p:nvPicPr>
          <p:cNvPr id="5" name="Content Placeholder 4" descr="Genghis_Khan_ThronePortrait.jpg"/>
          <p:cNvPicPr>
            <a:picLocks noGrp="1" noChangeAspect="1"/>
          </p:cNvPicPr>
          <p:nvPr>
            <p:ph sz="half" idx="2"/>
          </p:nvPr>
        </p:nvPicPr>
        <p:blipFill>
          <a:blip r:embed="rId2"/>
          <a:srcRect t="-7347" b="-7347"/>
          <a:stretch>
            <a:fillRect/>
          </a:stretch>
        </p:blip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mbria"/>
                <a:cs typeface="Cambria"/>
              </a:rPr>
              <a:t>An Empire unifies china</a:t>
            </a:r>
            <a:endParaRPr lang="en-US" dirty="0">
              <a:latin typeface="Cambria"/>
              <a:cs typeface="Cambria"/>
            </a:endParaRPr>
          </a:p>
        </p:txBody>
      </p:sp>
      <p:sp>
        <p:nvSpPr>
          <p:cNvPr id="5" name="Text Placeholder 4"/>
          <p:cNvSpPr>
            <a:spLocks noGrp="1"/>
          </p:cNvSpPr>
          <p:nvPr>
            <p:ph type="body" idx="1"/>
          </p:nvPr>
        </p:nvSpPr>
        <p:spPr/>
        <p:txBody>
          <a:bodyPr/>
          <a:lstStyle/>
          <a:p>
            <a:r>
              <a:rPr lang="en-US" dirty="0" smtClean="0"/>
              <a:t>Section One</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a:cs typeface="Cambria"/>
              </a:rPr>
              <a:t>Genghis the Conqueror</a:t>
            </a:r>
            <a:endParaRPr lang="en-US" b="1" dirty="0">
              <a:latin typeface="Cambria"/>
              <a:cs typeface="Cambria"/>
            </a:endParaRPr>
          </a:p>
        </p:txBody>
      </p:sp>
      <p:pic>
        <p:nvPicPr>
          <p:cNvPr id="5" name="Content Placeholder 4" descr="Genghis.jpg"/>
          <p:cNvPicPr>
            <a:picLocks noGrp="1" noChangeAspect="1"/>
          </p:cNvPicPr>
          <p:nvPr>
            <p:ph sz="half" idx="1"/>
          </p:nvPr>
        </p:nvPicPr>
        <p:blipFill>
          <a:blip r:embed="rId2"/>
          <a:srcRect l="-4552" r="-4552"/>
          <a:stretch>
            <a:fillRect/>
          </a:stretch>
        </p:blipFill>
        <p:spPr/>
      </p:pic>
      <p:sp>
        <p:nvSpPr>
          <p:cNvPr id="4" name="Content Placeholder 3"/>
          <p:cNvSpPr>
            <a:spLocks noGrp="1"/>
          </p:cNvSpPr>
          <p:nvPr>
            <p:ph sz="half" idx="2"/>
          </p:nvPr>
        </p:nvSpPr>
        <p:spPr>
          <a:xfrm>
            <a:off x="4648200" y="1600200"/>
            <a:ext cx="4191000" cy="5029200"/>
          </a:xfrm>
        </p:spPr>
        <p:txBody>
          <a:bodyPr>
            <a:normAutofit/>
          </a:bodyPr>
          <a:lstStyle/>
          <a:p>
            <a:pPr marL="0" indent="0">
              <a:buNone/>
            </a:pPr>
            <a:r>
              <a:rPr lang="en-US" dirty="0" smtClean="0"/>
              <a:t>Four characteristics contributed to </a:t>
            </a:r>
            <a:r>
              <a:rPr lang="en-US" dirty="0" err="1" smtClean="0"/>
              <a:t>Ghengis</a:t>
            </a:r>
            <a:r>
              <a:rPr lang="en-US" dirty="0" smtClean="0"/>
              <a:t> Khan’s success:</a:t>
            </a:r>
          </a:p>
          <a:p>
            <a:pPr marL="514350" indent="-514350">
              <a:buAutoNum type="arabicPeriod"/>
            </a:pPr>
            <a:r>
              <a:rPr lang="en-US" dirty="0" smtClean="0"/>
              <a:t>Brilliant Organizer</a:t>
            </a:r>
          </a:p>
          <a:p>
            <a:pPr marL="514350" indent="-514350">
              <a:buAutoNum type="arabicPeriod"/>
            </a:pPr>
            <a:r>
              <a:rPr lang="en-US" dirty="0" smtClean="0"/>
              <a:t>Gifted Strategist</a:t>
            </a:r>
          </a:p>
          <a:p>
            <a:pPr marL="514350" indent="-514350">
              <a:buAutoNum type="arabicPeriod"/>
            </a:pPr>
            <a:r>
              <a:rPr lang="en-US" dirty="0" smtClean="0"/>
              <a:t>Adopted New Weapons and Technologies</a:t>
            </a:r>
          </a:p>
          <a:p>
            <a:pPr marL="514350" indent="-514350">
              <a:buAutoNum type="arabicPeriod"/>
            </a:pPr>
            <a:r>
              <a:rPr lang="en-US" dirty="0" smtClean="0"/>
              <a:t>Used cruelty as a weapon</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a:cs typeface="Cambria"/>
              </a:rPr>
              <a:t>Mongol Empire</a:t>
            </a:r>
            <a:endParaRPr lang="en-US" b="1" dirty="0">
              <a:latin typeface="Cambria"/>
              <a:cs typeface="Cambria"/>
            </a:endParaRPr>
          </a:p>
        </p:txBody>
      </p:sp>
      <p:sp>
        <p:nvSpPr>
          <p:cNvPr id="3" name="Content Placeholder 2"/>
          <p:cNvSpPr>
            <a:spLocks noGrp="1"/>
          </p:cNvSpPr>
          <p:nvPr>
            <p:ph sz="half" idx="1"/>
          </p:nvPr>
        </p:nvSpPr>
        <p:spPr>
          <a:xfrm>
            <a:off x="228600" y="1600200"/>
            <a:ext cx="4267200" cy="5029200"/>
          </a:xfrm>
        </p:spPr>
        <p:txBody>
          <a:bodyPr>
            <a:normAutofit lnSpcReduction="10000"/>
          </a:bodyPr>
          <a:lstStyle/>
          <a:p>
            <a:r>
              <a:rPr lang="en-US" dirty="0" smtClean="0"/>
              <a:t>Genghis Khan died in 1227</a:t>
            </a:r>
          </a:p>
          <a:p>
            <a:r>
              <a:rPr lang="en-US" dirty="0" smtClean="0"/>
              <a:t>Son </a:t>
            </a:r>
            <a:r>
              <a:rPr lang="en-US" dirty="0" err="1" smtClean="0"/>
              <a:t>Ogadai</a:t>
            </a:r>
            <a:r>
              <a:rPr lang="en-US" dirty="0" smtClean="0"/>
              <a:t> became the Great Khan</a:t>
            </a:r>
          </a:p>
          <a:p>
            <a:r>
              <a:rPr lang="en-US" dirty="0" smtClean="0"/>
              <a:t>By 1260, Empire divided into 4 large khanates</a:t>
            </a:r>
          </a:p>
          <a:p>
            <a:r>
              <a:rPr lang="en-US" dirty="0" smtClean="0"/>
              <a:t>From 1200s to 1300s, Mongols imposed law and stability across Eurasia</a:t>
            </a:r>
            <a:endParaRPr lang="en-US" dirty="0"/>
          </a:p>
        </p:txBody>
      </p:sp>
      <p:pic>
        <p:nvPicPr>
          <p:cNvPr id="5" name="Content Placeholder 4" descr="Ogadai_Khan.jpg"/>
          <p:cNvPicPr>
            <a:picLocks noGrp="1" noChangeAspect="1"/>
          </p:cNvPicPr>
          <p:nvPr>
            <p:ph sz="half" idx="2"/>
          </p:nvPr>
        </p:nvPicPr>
        <p:blipFill>
          <a:blip r:embed="rId2"/>
          <a:srcRect l="-2322" r="-2322"/>
          <a:stretch>
            <a:fillRect/>
          </a:stretch>
        </p:blip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2.bp.blogspot.com/-5SYWQog-b4A/ULN7RZtg-BI/AAAAAAAAAs4/a11G_MTkzaY/s1600/IslamMongolEmpireMap.jpg"/>
          <p:cNvPicPr>
            <a:picLocks noChangeAspect="1" noChangeArrowheads="1"/>
          </p:cNvPicPr>
          <p:nvPr/>
        </p:nvPicPr>
        <p:blipFill>
          <a:blip r:embed="rId2" cstate="print"/>
          <a:srcRect/>
          <a:stretch>
            <a:fillRect/>
          </a:stretch>
        </p:blipFill>
        <p:spPr bwMode="auto">
          <a:xfrm>
            <a:off x="0" y="-1"/>
            <a:ext cx="9144001" cy="6858001"/>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ambria"/>
                <a:cs typeface="Cambria"/>
              </a:rPr>
              <a:t>Empire of the great khan</a:t>
            </a:r>
            <a:endParaRPr lang="en-US" b="1" dirty="0">
              <a:latin typeface="Cambria"/>
              <a:cs typeface="Cambria"/>
            </a:endParaRPr>
          </a:p>
        </p:txBody>
      </p:sp>
      <p:sp>
        <p:nvSpPr>
          <p:cNvPr id="3" name="Text Placeholder 2"/>
          <p:cNvSpPr>
            <a:spLocks noGrp="1"/>
          </p:cNvSpPr>
          <p:nvPr>
            <p:ph type="body" idx="1"/>
          </p:nvPr>
        </p:nvSpPr>
        <p:spPr/>
        <p:txBody>
          <a:bodyPr/>
          <a:lstStyle/>
          <a:p>
            <a:r>
              <a:rPr lang="en-US" dirty="0" smtClean="0"/>
              <a:t>Section Four</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atin typeface="Cambria"/>
                <a:cs typeface="Cambria"/>
              </a:rPr>
              <a:t>Setting the Stage</a:t>
            </a:r>
            <a:endParaRPr lang="en-US" b="1" dirty="0">
              <a:latin typeface="Cambria"/>
              <a:cs typeface="Cambria"/>
            </a:endParaRPr>
          </a:p>
        </p:txBody>
      </p:sp>
      <p:sp>
        <p:nvSpPr>
          <p:cNvPr id="5" name="Content Placeholder 4"/>
          <p:cNvSpPr>
            <a:spLocks noGrp="1"/>
          </p:cNvSpPr>
          <p:nvPr>
            <p:ph idx="1"/>
          </p:nvPr>
        </p:nvSpPr>
        <p:spPr>
          <a:xfrm>
            <a:off x="457200" y="1600200"/>
            <a:ext cx="8229600" cy="5029200"/>
          </a:xfrm>
        </p:spPr>
        <p:txBody>
          <a:bodyPr>
            <a:normAutofit fontScale="92500" lnSpcReduction="10000"/>
          </a:bodyPr>
          <a:lstStyle/>
          <a:p>
            <a:pPr marL="0" indent="0" algn="ctr">
              <a:buNone/>
            </a:pPr>
            <a:r>
              <a:rPr lang="en-US" dirty="0" smtClean="0"/>
              <a:t>Kublai Khan, the grandson of Genghis Khan, assumed the title Great Khan in 1260. In theory, the Great Khan ruled the entire Mongol Empire. In reality, the empire had split into four khanates. Other descendants of Genghis ruled Central Asia, Persia and Russia as semi-independent states. The Great Khan focused on extending the power and range of his own khanate which included modern-day Mongolia, Korea, Tibet and northern China. To begin, Kublai had to fulfill the goal of his grandfather to conquer all of China. </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atin typeface="Cambria"/>
                <a:cs typeface="Cambria"/>
              </a:rPr>
              <a:t>Beginning a New Dynasty</a:t>
            </a:r>
            <a:endParaRPr lang="en-US" b="1" dirty="0">
              <a:latin typeface="Cambria"/>
              <a:cs typeface="Cambria"/>
            </a:endParaRPr>
          </a:p>
        </p:txBody>
      </p:sp>
      <p:sp>
        <p:nvSpPr>
          <p:cNvPr id="5" name="Content Placeholder 4"/>
          <p:cNvSpPr>
            <a:spLocks noGrp="1"/>
          </p:cNvSpPr>
          <p:nvPr>
            <p:ph sz="half" idx="1"/>
          </p:nvPr>
        </p:nvSpPr>
        <p:spPr>
          <a:xfrm>
            <a:off x="457200" y="1905000"/>
            <a:ext cx="4038600" cy="4525963"/>
          </a:xfrm>
        </p:spPr>
        <p:txBody>
          <a:bodyPr>
            <a:normAutofit/>
          </a:bodyPr>
          <a:lstStyle/>
          <a:p>
            <a:r>
              <a:rPr lang="en-US" dirty="0" smtClean="0"/>
              <a:t>Armies of Kublai Khan overcame Chinese soldiers in 1279</a:t>
            </a:r>
          </a:p>
          <a:p>
            <a:r>
              <a:rPr lang="en-US" dirty="0" smtClean="0"/>
              <a:t>Kublai Khan founded the Yuan Dynasty</a:t>
            </a:r>
          </a:p>
          <a:p>
            <a:r>
              <a:rPr lang="en-US" dirty="0" smtClean="0"/>
              <a:t>Lasted until 1368</a:t>
            </a:r>
          </a:p>
          <a:p>
            <a:r>
              <a:rPr lang="en-US" dirty="0" smtClean="0"/>
              <a:t>Tried to conquer Japan but never succeeded</a:t>
            </a:r>
            <a:endParaRPr lang="en-US" dirty="0"/>
          </a:p>
        </p:txBody>
      </p:sp>
      <p:pic>
        <p:nvPicPr>
          <p:cNvPr id="7" name="Content Placeholder 6" descr="china-yuan-large.gif"/>
          <p:cNvPicPr>
            <a:picLocks noGrp="1" noChangeAspect="1"/>
          </p:cNvPicPr>
          <p:nvPr>
            <p:ph sz="half" idx="2"/>
          </p:nvPr>
        </p:nvPicPr>
        <p:blipFill>
          <a:blip r:embed="rId2"/>
          <a:srcRect t="-8039" b="-8039"/>
          <a:stretch>
            <a:fillRect/>
          </a:stretch>
        </p:blip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a:cs typeface="Cambria"/>
              </a:rPr>
              <a:t>Importance of Yuan Era</a:t>
            </a:r>
            <a:endParaRPr lang="en-US" b="1" dirty="0">
              <a:latin typeface="Cambria"/>
              <a:cs typeface="Cambria"/>
            </a:endParaRPr>
          </a:p>
        </p:txBody>
      </p:sp>
      <p:sp>
        <p:nvSpPr>
          <p:cNvPr id="4" name="Content Placeholder 3"/>
          <p:cNvSpPr>
            <a:spLocks noGrp="1"/>
          </p:cNvSpPr>
          <p:nvPr>
            <p:ph idx="1"/>
          </p:nvPr>
        </p:nvSpPr>
        <p:spPr>
          <a:xfrm>
            <a:off x="457200" y="1828800"/>
            <a:ext cx="8229600" cy="4525963"/>
          </a:xfrm>
        </p:spPr>
        <p:txBody>
          <a:bodyPr>
            <a:normAutofit/>
          </a:bodyPr>
          <a:lstStyle/>
          <a:p>
            <a:pPr marL="0" indent="0">
              <a:buNone/>
            </a:pPr>
            <a:r>
              <a:rPr lang="en-US" dirty="0" smtClean="0"/>
              <a:t>The Yuan era was an important period in Chinese history for several reasons:</a:t>
            </a:r>
          </a:p>
          <a:p>
            <a:pPr marL="514350" indent="-514350">
              <a:buAutoNum type="arabicPeriod"/>
            </a:pPr>
            <a:r>
              <a:rPr lang="en-US" dirty="0" smtClean="0"/>
              <a:t>United China for the 1</a:t>
            </a:r>
            <a:r>
              <a:rPr lang="en-US" baseline="30000" dirty="0" smtClean="0"/>
              <a:t>st</a:t>
            </a:r>
            <a:r>
              <a:rPr lang="en-US" dirty="0" smtClean="0"/>
              <a:t> time in 300 years</a:t>
            </a:r>
          </a:p>
          <a:p>
            <a:pPr marL="514350" indent="-514350">
              <a:buAutoNum type="arabicPeriod"/>
            </a:pPr>
            <a:r>
              <a:rPr lang="en-US" dirty="0" smtClean="0"/>
              <a:t>Control opened China to great foreign contacts and trade</a:t>
            </a:r>
          </a:p>
          <a:p>
            <a:pPr marL="514350" indent="-514350">
              <a:buAutoNum type="arabicPeriod"/>
            </a:pPr>
            <a:r>
              <a:rPr lang="en-US" dirty="0" smtClean="0"/>
              <a:t>Tolerated Chinese culture and left system of </a:t>
            </a:r>
            <a:r>
              <a:rPr lang="en-US" dirty="0" err="1" smtClean="0"/>
              <a:t>gov’t</a:t>
            </a:r>
            <a:r>
              <a:rPr lang="en-US" dirty="0" smtClean="0"/>
              <a:t> intact</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a:cs typeface="Cambria"/>
              </a:rPr>
              <a:t>Mongol Rule in China</a:t>
            </a:r>
            <a:endParaRPr lang="en-US" b="1" dirty="0">
              <a:latin typeface="Cambria"/>
              <a:cs typeface="Cambria"/>
            </a:endParaRPr>
          </a:p>
        </p:txBody>
      </p:sp>
      <p:sp>
        <p:nvSpPr>
          <p:cNvPr id="3" name="Content Placeholder 2"/>
          <p:cNvSpPr>
            <a:spLocks noGrp="1"/>
          </p:cNvSpPr>
          <p:nvPr>
            <p:ph sz="half" idx="1"/>
          </p:nvPr>
        </p:nvSpPr>
        <p:spPr>
          <a:xfrm>
            <a:off x="228600" y="1600200"/>
            <a:ext cx="4038600" cy="4876800"/>
          </a:xfrm>
        </p:spPr>
        <p:txBody>
          <a:bodyPr>
            <a:normAutofit/>
          </a:bodyPr>
          <a:lstStyle/>
          <a:p>
            <a:r>
              <a:rPr lang="en-US" dirty="0" smtClean="0"/>
              <a:t>Mongol rulers had little in common with Chinese subjects</a:t>
            </a:r>
          </a:p>
          <a:p>
            <a:r>
              <a:rPr lang="en-US" dirty="0" smtClean="0"/>
              <a:t>Mongols kept separate identity</a:t>
            </a:r>
          </a:p>
          <a:p>
            <a:r>
              <a:rPr lang="en-US" dirty="0" smtClean="0"/>
              <a:t>Favored foreigners over the Chinese</a:t>
            </a:r>
          </a:p>
          <a:p>
            <a:r>
              <a:rPr lang="en-US" dirty="0" smtClean="0"/>
              <a:t>Encouraged foreign trade over the Silk Road</a:t>
            </a:r>
            <a:endParaRPr lang="en-US" dirty="0"/>
          </a:p>
        </p:txBody>
      </p:sp>
      <p:pic>
        <p:nvPicPr>
          <p:cNvPr id="5" name="Content Placeholder 4" descr="silk-road-br.jpg"/>
          <p:cNvPicPr>
            <a:picLocks noGrp="1" noChangeAspect="1"/>
          </p:cNvPicPr>
          <p:nvPr>
            <p:ph sz="half" idx="2"/>
          </p:nvPr>
        </p:nvPicPr>
        <p:blipFill>
          <a:blip r:embed="rId2"/>
          <a:srcRect t="-36206" b="-36206"/>
          <a:stretch>
            <a:fillRect/>
          </a:stretch>
        </p:blipFill>
        <p:spPr>
          <a:xfrm>
            <a:off x="4267200" y="1371600"/>
            <a:ext cx="4648200" cy="5038336"/>
          </a:xfr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a:cs typeface="Cambria"/>
              </a:rPr>
              <a:t>Marco Polo at Court</a:t>
            </a:r>
            <a:endParaRPr lang="en-US" b="1" dirty="0">
              <a:latin typeface="Cambria"/>
              <a:cs typeface="Cambria"/>
            </a:endParaRPr>
          </a:p>
        </p:txBody>
      </p:sp>
      <p:pic>
        <p:nvPicPr>
          <p:cNvPr id="5" name="Content Placeholder 4" descr="Marco_Polo_portrait.jpg"/>
          <p:cNvPicPr>
            <a:picLocks noGrp="1" noChangeAspect="1"/>
          </p:cNvPicPr>
          <p:nvPr>
            <p:ph sz="half" idx="1"/>
          </p:nvPr>
        </p:nvPicPr>
        <p:blipFill>
          <a:blip r:embed="rId2"/>
          <a:srcRect l="-10253" r="-10253"/>
          <a:stretch>
            <a:fillRect/>
          </a:stretch>
        </p:blipFill>
        <p:spPr/>
      </p:pic>
      <p:sp>
        <p:nvSpPr>
          <p:cNvPr id="4" name="Content Placeholder 3"/>
          <p:cNvSpPr>
            <a:spLocks noGrp="1"/>
          </p:cNvSpPr>
          <p:nvPr>
            <p:ph sz="half" idx="2"/>
          </p:nvPr>
        </p:nvSpPr>
        <p:spPr>
          <a:xfrm>
            <a:off x="4648200" y="1600200"/>
            <a:ext cx="4191000" cy="4953000"/>
          </a:xfrm>
        </p:spPr>
        <p:txBody>
          <a:bodyPr>
            <a:noAutofit/>
          </a:bodyPr>
          <a:lstStyle/>
          <a:p>
            <a:pPr>
              <a:buNone/>
            </a:pPr>
            <a:r>
              <a:rPr lang="en-US" sz="3200" dirty="0" smtClean="0"/>
              <a:t>MARCO POLO: young Venetian trader who traveled by caravan on the Silk Roads</a:t>
            </a:r>
          </a:p>
          <a:p>
            <a:r>
              <a:rPr lang="en-US" sz="3200" dirty="0" smtClean="0"/>
              <a:t>Served the Great Khan for 17 years</a:t>
            </a:r>
          </a:p>
          <a:p>
            <a:r>
              <a:rPr lang="en-US" sz="3200" dirty="0" smtClean="0"/>
              <a:t>His stories gathered into a book called </a:t>
            </a:r>
            <a:r>
              <a:rPr lang="en-US" sz="3200" i="1" dirty="0" smtClean="0"/>
              <a:t>The Travels of Marco Polo</a:t>
            </a:r>
            <a:endParaRPr lang="en-US" sz="32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a:cs typeface="Cambria"/>
              </a:rPr>
              <a:t>End of Mongol Rule</a:t>
            </a:r>
            <a:endParaRPr lang="en-US" b="1" dirty="0">
              <a:latin typeface="Cambria"/>
              <a:cs typeface="Cambria"/>
            </a:endParaRPr>
          </a:p>
        </p:txBody>
      </p:sp>
      <p:sp>
        <p:nvSpPr>
          <p:cNvPr id="3" name="Content Placeholder 2"/>
          <p:cNvSpPr>
            <a:spLocks noGrp="1"/>
          </p:cNvSpPr>
          <p:nvPr>
            <p:ph sz="half" idx="1"/>
          </p:nvPr>
        </p:nvSpPr>
        <p:spPr>
          <a:xfrm>
            <a:off x="304800" y="1600200"/>
            <a:ext cx="4191000" cy="3276600"/>
          </a:xfrm>
        </p:spPr>
        <p:txBody>
          <a:bodyPr>
            <a:normAutofit/>
          </a:bodyPr>
          <a:lstStyle/>
          <a:p>
            <a:r>
              <a:rPr lang="en-US" dirty="0" smtClean="0"/>
              <a:t>In 1368, Chinese rebels overthrew the Mongols</a:t>
            </a:r>
          </a:p>
          <a:p>
            <a:r>
              <a:rPr lang="en-US" dirty="0" smtClean="0"/>
              <a:t>Rebel leader founded the Ming Dynasty</a:t>
            </a:r>
          </a:p>
          <a:p>
            <a:r>
              <a:rPr lang="en-US" dirty="0" smtClean="0"/>
              <a:t>Most Mongols returned to homelands</a:t>
            </a:r>
            <a:endParaRPr lang="en-US" dirty="0"/>
          </a:p>
        </p:txBody>
      </p:sp>
      <p:pic>
        <p:nvPicPr>
          <p:cNvPr id="6" name="Content Placeholder 5" descr="endofyuan.jpg"/>
          <p:cNvPicPr>
            <a:picLocks noGrp="1" noChangeAspect="1"/>
          </p:cNvPicPr>
          <p:nvPr>
            <p:ph sz="half" idx="2"/>
          </p:nvPr>
        </p:nvPicPr>
        <p:blipFill>
          <a:blip r:embed="rId2"/>
          <a:srcRect t="-5317" b="-5317"/>
          <a:stretch>
            <a:fillRect/>
          </a:stretch>
        </p:blipFill>
        <p:spPr>
          <a:xfrm>
            <a:off x="4648200" y="1600200"/>
            <a:ext cx="4038600" cy="3276600"/>
          </a:xfrm>
        </p:spPr>
      </p:pic>
      <p:sp>
        <p:nvSpPr>
          <p:cNvPr id="5" name="TextBox 4"/>
          <p:cNvSpPr txBox="1"/>
          <p:nvPr/>
        </p:nvSpPr>
        <p:spPr>
          <a:xfrm>
            <a:off x="457200" y="4953000"/>
            <a:ext cx="8229600" cy="1708160"/>
          </a:xfrm>
          <a:prstGeom prst="rect">
            <a:avLst/>
          </a:prstGeom>
          <a:noFill/>
        </p:spPr>
        <p:txBody>
          <a:bodyPr wrap="square" rtlCol="0">
            <a:spAutoFit/>
          </a:bodyPr>
          <a:lstStyle/>
          <a:p>
            <a:r>
              <a:rPr lang="en-US" sz="2100" dirty="0" smtClean="0"/>
              <a:t>The rise and fall of Mongols rule affected civilization from eastern Europe to China. By the end of the Yuan Dynasty, almost the entire Mongol Empire had disintegrated. Only the Golden Horde continued to rule in Russia, and would do so until Ivan III asserted Russia’s independence in 1480.</a:t>
            </a:r>
            <a:endParaRPr lang="en-US" sz="21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a:cs typeface="Cambria"/>
              </a:rPr>
              <a:t>Philosophy and Social Order</a:t>
            </a:r>
            <a:endParaRPr lang="en-US" b="1" dirty="0">
              <a:latin typeface="Cambria"/>
              <a:cs typeface="Cambria"/>
            </a:endParaRPr>
          </a:p>
        </p:txBody>
      </p:sp>
      <p:sp>
        <p:nvSpPr>
          <p:cNvPr id="3" name="Content Placeholder 2"/>
          <p:cNvSpPr>
            <a:spLocks noGrp="1"/>
          </p:cNvSpPr>
          <p:nvPr>
            <p:ph idx="1"/>
          </p:nvPr>
        </p:nvSpPr>
        <p:spPr>
          <a:xfrm>
            <a:off x="152400" y="1600200"/>
            <a:ext cx="8839200" cy="5029200"/>
          </a:xfrm>
        </p:spPr>
        <p:txBody>
          <a:bodyPr>
            <a:normAutofit/>
          </a:bodyPr>
          <a:lstStyle/>
          <a:p>
            <a:pPr marL="0" indent="0" algn="ctr">
              <a:buNone/>
            </a:pPr>
            <a:r>
              <a:rPr lang="en-US" dirty="0" smtClean="0"/>
              <a:t>China’s ancient values of social order, harmony and respect for authority were put aside at the end of the Zhou Dynasty. To restore these values, Chinese scholars and philosophers developed different solutions.</a:t>
            </a:r>
          </a:p>
          <a:p>
            <a:pPr marL="0" indent="0">
              <a:buNone/>
            </a:pPr>
            <a:endParaRPr lang="en-US" sz="800" dirty="0" smtClean="0"/>
          </a:p>
          <a:p>
            <a:pPr marL="0" indent="0">
              <a:buNone/>
            </a:pPr>
            <a:r>
              <a:rPr lang="en-US" dirty="0" smtClean="0"/>
              <a:t>CONFUCIUS: China’s most influential scholar, born in 551 BC</a:t>
            </a:r>
          </a:p>
          <a:p>
            <a:pPr marL="0" indent="0">
              <a:buNone/>
            </a:pPr>
            <a:endParaRPr lang="en-US" sz="800" dirty="0" smtClean="0"/>
          </a:p>
          <a:p>
            <a:r>
              <a:rPr lang="en-US" dirty="0" smtClean="0"/>
              <a:t>Confucius stressed the importance of respect for parents and elders</a:t>
            </a:r>
          </a:p>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smtClean="0">
                <a:latin typeface="Cambria"/>
                <a:cs typeface="Cambria"/>
              </a:rPr>
              <a:t>China Rejects European Outreach</a:t>
            </a:r>
            <a:endParaRPr lang="en-US" sz="3300" b="1" dirty="0">
              <a:latin typeface="Cambria"/>
              <a:cs typeface="Cambria"/>
            </a:endParaRPr>
          </a:p>
        </p:txBody>
      </p:sp>
      <p:sp>
        <p:nvSpPr>
          <p:cNvPr id="3" name="Text Placeholder 2"/>
          <p:cNvSpPr>
            <a:spLocks noGrp="1"/>
          </p:cNvSpPr>
          <p:nvPr>
            <p:ph type="body" idx="1"/>
          </p:nvPr>
        </p:nvSpPr>
        <p:spPr/>
        <p:txBody>
          <a:bodyPr/>
          <a:lstStyle/>
          <a:p>
            <a:r>
              <a:rPr lang="en-US" dirty="0" smtClean="0"/>
              <a:t>Section Five</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atin typeface="Cambria"/>
                <a:cs typeface="Cambria"/>
              </a:rPr>
              <a:t>The Ming Dynasty</a:t>
            </a:r>
            <a:endParaRPr lang="en-US" b="1" dirty="0">
              <a:latin typeface="Cambria"/>
              <a:cs typeface="Cambria"/>
            </a:endParaRPr>
          </a:p>
        </p:txBody>
      </p:sp>
      <p:pic>
        <p:nvPicPr>
          <p:cNvPr id="7" name="Content Placeholder 6" descr="china-ming-large.gif"/>
          <p:cNvPicPr>
            <a:picLocks noGrp="1" noChangeAspect="1"/>
          </p:cNvPicPr>
          <p:nvPr>
            <p:ph sz="half" idx="1"/>
          </p:nvPr>
        </p:nvPicPr>
        <p:blipFill>
          <a:blip r:embed="rId2"/>
          <a:srcRect t="-8039" b="-8039"/>
          <a:stretch>
            <a:fillRect/>
          </a:stretch>
        </p:blipFill>
        <p:spPr/>
      </p:pic>
      <p:sp>
        <p:nvSpPr>
          <p:cNvPr id="6" name="Content Placeholder 5"/>
          <p:cNvSpPr>
            <a:spLocks noGrp="1"/>
          </p:cNvSpPr>
          <p:nvPr>
            <p:ph sz="half" idx="2"/>
          </p:nvPr>
        </p:nvSpPr>
        <p:spPr>
          <a:xfrm>
            <a:off x="4648200" y="1600200"/>
            <a:ext cx="4191000" cy="5029200"/>
          </a:xfrm>
        </p:spPr>
        <p:txBody>
          <a:bodyPr>
            <a:normAutofit/>
          </a:bodyPr>
          <a:lstStyle/>
          <a:p>
            <a:r>
              <a:rPr lang="en-US" dirty="0" err="1" smtClean="0"/>
              <a:t>Hongwu</a:t>
            </a:r>
            <a:r>
              <a:rPr lang="en-US" dirty="0" smtClean="0"/>
              <a:t> was the first ruler of the Ming Dynasty (1368-1644)</a:t>
            </a:r>
          </a:p>
          <a:p>
            <a:r>
              <a:rPr lang="en-US" dirty="0" smtClean="0"/>
              <a:t>Instituted reforms to restore agriculture</a:t>
            </a:r>
          </a:p>
          <a:p>
            <a:r>
              <a:rPr lang="en-US" dirty="0" smtClean="0"/>
              <a:t>Worked to also restore China’s power and prosperity</a:t>
            </a:r>
          </a:p>
          <a:p>
            <a:r>
              <a:rPr lang="en-US" dirty="0" smtClean="0"/>
              <a:t>Promoted Confucian moral standards</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a:cs typeface="Cambria"/>
              </a:rPr>
              <a:t>Chinese Exploration</a:t>
            </a:r>
            <a:endParaRPr lang="en-US" b="1" dirty="0">
              <a:latin typeface="Cambria"/>
              <a:cs typeface="Cambria"/>
            </a:endParaRPr>
          </a:p>
        </p:txBody>
      </p:sp>
      <p:sp>
        <p:nvSpPr>
          <p:cNvPr id="3" name="Content Placeholder 2"/>
          <p:cNvSpPr>
            <a:spLocks noGrp="1"/>
          </p:cNvSpPr>
          <p:nvPr>
            <p:ph sz="half" idx="1"/>
          </p:nvPr>
        </p:nvSpPr>
        <p:spPr>
          <a:xfrm>
            <a:off x="228600" y="1600200"/>
            <a:ext cx="4267200" cy="5029200"/>
          </a:xfrm>
        </p:spPr>
        <p:txBody>
          <a:bodyPr>
            <a:normAutofit fontScale="92500"/>
          </a:bodyPr>
          <a:lstStyle/>
          <a:p>
            <a:r>
              <a:rPr lang="en-US" dirty="0" err="1" smtClean="0"/>
              <a:t>Yonglo</a:t>
            </a:r>
            <a:r>
              <a:rPr lang="en-US" dirty="0" smtClean="0"/>
              <a:t> took over after </a:t>
            </a:r>
            <a:r>
              <a:rPr lang="en-US" dirty="0" err="1" smtClean="0"/>
              <a:t>Hongwu</a:t>
            </a:r>
            <a:r>
              <a:rPr lang="en-US" dirty="0" smtClean="0"/>
              <a:t> died</a:t>
            </a:r>
          </a:p>
          <a:p>
            <a:r>
              <a:rPr lang="en-US" dirty="0" smtClean="0"/>
              <a:t>Launched voyages of exploration</a:t>
            </a:r>
          </a:p>
          <a:p>
            <a:pPr>
              <a:buNone/>
            </a:pPr>
            <a:r>
              <a:rPr lang="en-US" dirty="0" smtClean="0"/>
              <a:t>ZHENG HE: Muslim admiral and leader of exploration</a:t>
            </a:r>
          </a:p>
          <a:p>
            <a:r>
              <a:rPr lang="en-US" dirty="0" smtClean="0"/>
              <a:t>Showed Chinese superiority everywhere he went</a:t>
            </a:r>
          </a:p>
          <a:p>
            <a:r>
              <a:rPr lang="en-US" dirty="0" smtClean="0"/>
              <a:t>Only 7 voyages took place, ending in 1433</a:t>
            </a:r>
            <a:endParaRPr lang="en-US" dirty="0"/>
          </a:p>
        </p:txBody>
      </p:sp>
      <p:pic>
        <p:nvPicPr>
          <p:cNvPr id="5" name="Content Placeholder 4" descr="Zheng-He.jpg"/>
          <p:cNvPicPr>
            <a:picLocks noGrp="1" noChangeAspect="1"/>
          </p:cNvPicPr>
          <p:nvPr>
            <p:ph sz="half" idx="2"/>
          </p:nvPr>
        </p:nvPicPr>
        <p:blipFill>
          <a:blip r:embed="rId2"/>
          <a:srcRect l="-7350" r="-7350"/>
          <a:stretch>
            <a:fillRect/>
          </a:stretch>
        </p:blip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a:cs typeface="Cambria"/>
              </a:rPr>
              <a:t>Ming Relations with Foreigners</a:t>
            </a:r>
            <a:endParaRPr lang="en-US" b="1" dirty="0">
              <a:latin typeface="Cambria"/>
              <a:cs typeface="Cambria"/>
            </a:endParaRPr>
          </a:p>
        </p:txBody>
      </p:sp>
      <p:pic>
        <p:nvPicPr>
          <p:cNvPr id="5" name="Content Placeholder 4" descr="mingandforeigners.gif"/>
          <p:cNvPicPr>
            <a:picLocks noGrp="1" noChangeAspect="1"/>
          </p:cNvPicPr>
          <p:nvPr>
            <p:ph sz="half" idx="1"/>
          </p:nvPr>
        </p:nvPicPr>
        <p:blipFill>
          <a:blip r:embed="rId2"/>
          <a:srcRect t="-11781" b="-11781"/>
          <a:stretch>
            <a:fillRect/>
          </a:stretch>
        </p:blipFill>
        <p:spPr/>
      </p:pic>
      <p:sp>
        <p:nvSpPr>
          <p:cNvPr id="4" name="Content Placeholder 3"/>
          <p:cNvSpPr>
            <a:spLocks noGrp="1"/>
          </p:cNvSpPr>
          <p:nvPr>
            <p:ph sz="half" idx="2"/>
          </p:nvPr>
        </p:nvSpPr>
        <p:spPr>
          <a:xfrm>
            <a:off x="4648200" y="1600200"/>
            <a:ext cx="4191000" cy="5029200"/>
          </a:xfrm>
        </p:spPr>
        <p:txBody>
          <a:bodyPr>
            <a:noAutofit/>
          </a:bodyPr>
          <a:lstStyle/>
          <a:p>
            <a:r>
              <a:rPr lang="en-US" sz="2500" dirty="0" smtClean="0"/>
              <a:t>China withdrew into isolation</a:t>
            </a:r>
          </a:p>
          <a:p>
            <a:pPr marL="0" indent="0">
              <a:buNone/>
            </a:pPr>
            <a:r>
              <a:rPr lang="en-US" sz="2500" dirty="0" smtClean="0"/>
              <a:t>China kept from becoming industrialized for 2 main reasons:</a:t>
            </a:r>
          </a:p>
          <a:p>
            <a:pPr marL="514350" indent="-514350">
              <a:buAutoNum type="arabicPeriod"/>
            </a:pPr>
            <a:r>
              <a:rPr lang="en-US" sz="2500" dirty="0" smtClean="0"/>
              <a:t>Idea of commerce did not go with Confucian beliefs</a:t>
            </a:r>
          </a:p>
          <a:p>
            <a:pPr marL="514350" indent="-514350">
              <a:buAutoNum type="arabicPeriod"/>
            </a:pPr>
            <a:r>
              <a:rPr lang="en-US" sz="2500" dirty="0" smtClean="0"/>
              <a:t>Chinese economic policies favored agriculture</a:t>
            </a:r>
          </a:p>
          <a:p>
            <a:r>
              <a:rPr lang="en-US" sz="2500" dirty="0" smtClean="0"/>
              <a:t>Christian missionaries came with foreign traders</a:t>
            </a:r>
            <a:endParaRPr lang="en-US" sz="25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a:cs typeface="Cambria"/>
              </a:rPr>
              <a:t>Life in Ming China</a:t>
            </a:r>
            <a:endParaRPr lang="en-US" b="1" dirty="0">
              <a:latin typeface="Cambria"/>
              <a:cs typeface="Cambria"/>
            </a:endParaRPr>
          </a:p>
        </p:txBody>
      </p:sp>
      <p:sp>
        <p:nvSpPr>
          <p:cNvPr id="3" name="Content Placeholder 2"/>
          <p:cNvSpPr>
            <a:spLocks noGrp="1"/>
          </p:cNvSpPr>
          <p:nvPr>
            <p:ph sz="half" idx="1"/>
          </p:nvPr>
        </p:nvSpPr>
        <p:spPr>
          <a:xfrm>
            <a:off x="457200" y="1600200"/>
            <a:ext cx="4038600" cy="4572000"/>
          </a:xfrm>
        </p:spPr>
        <p:txBody>
          <a:bodyPr>
            <a:normAutofit lnSpcReduction="10000"/>
          </a:bodyPr>
          <a:lstStyle/>
          <a:p>
            <a:r>
              <a:rPr lang="en-US" dirty="0" smtClean="0"/>
              <a:t>Most Chinese families were farmers</a:t>
            </a:r>
          </a:p>
          <a:p>
            <a:r>
              <a:rPr lang="en-US" dirty="0" smtClean="0"/>
              <a:t>Families favored sons over daughters</a:t>
            </a:r>
          </a:p>
          <a:p>
            <a:r>
              <a:rPr lang="en-US" dirty="0" smtClean="0"/>
              <a:t>Pottery from this time period known as Ming Art</a:t>
            </a:r>
          </a:p>
          <a:p>
            <a:r>
              <a:rPr lang="en-US" dirty="0" smtClean="0"/>
              <a:t>As population grew, the culture of early modern China grew with it</a:t>
            </a:r>
            <a:endParaRPr lang="en-US" dirty="0"/>
          </a:p>
        </p:txBody>
      </p:sp>
      <p:pic>
        <p:nvPicPr>
          <p:cNvPr id="5" name="Content Placeholder 4" descr="mingart.jpg"/>
          <p:cNvPicPr>
            <a:picLocks noGrp="1" noChangeAspect="1"/>
          </p:cNvPicPr>
          <p:nvPr>
            <p:ph sz="half" idx="2"/>
          </p:nvPr>
        </p:nvPicPr>
        <p:blipFill>
          <a:blip r:embed="rId2"/>
          <a:srcRect t="-13244" b="-13244"/>
          <a:stretch>
            <a:fillRect/>
          </a:stretch>
        </p:blip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b="1" dirty="0" smtClean="0">
                <a:latin typeface="Cambria"/>
                <a:cs typeface="Cambria"/>
              </a:rPr>
              <a:t>Confucius’ 5 Basic Relationships</a:t>
            </a:r>
            <a:endParaRPr lang="en-US" b="1" dirty="0">
              <a:latin typeface="Cambria"/>
              <a:cs typeface="Cambria"/>
            </a:endParaRPr>
          </a:p>
        </p:txBody>
      </p:sp>
      <p:sp>
        <p:nvSpPr>
          <p:cNvPr id="3" name="Content Placeholder 2"/>
          <p:cNvSpPr>
            <a:spLocks noGrp="1"/>
          </p:cNvSpPr>
          <p:nvPr>
            <p:ph idx="1"/>
          </p:nvPr>
        </p:nvSpPr>
        <p:spPr>
          <a:xfrm>
            <a:off x="304800" y="1905000"/>
            <a:ext cx="8534400" cy="4572000"/>
          </a:xfrm>
        </p:spPr>
        <p:txBody>
          <a:bodyPr>
            <a:normAutofit lnSpcReduction="10000"/>
          </a:bodyPr>
          <a:lstStyle/>
          <a:p>
            <a:r>
              <a:rPr lang="en-US" dirty="0" smtClean="0"/>
              <a:t>Believed society should be organized into 5 basic relationships regulated by code of conduct</a:t>
            </a:r>
          </a:p>
          <a:p>
            <a:pPr>
              <a:buNone/>
            </a:pPr>
            <a:endParaRPr lang="en-US" sz="800" dirty="0" smtClean="0"/>
          </a:p>
          <a:p>
            <a:pPr marL="514350" indent="-514350" algn="ctr">
              <a:buAutoNum type="arabicPeriod"/>
            </a:pPr>
            <a:r>
              <a:rPr lang="en-US" dirty="0" smtClean="0"/>
              <a:t>Ruler and Subject</a:t>
            </a:r>
          </a:p>
          <a:p>
            <a:pPr marL="514350" indent="-514350" algn="ctr">
              <a:buAutoNum type="arabicPeriod"/>
            </a:pPr>
            <a:r>
              <a:rPr lang="en-US" dirty="0" smtClean="0"/>
              <a:t>Father and Son</a:t>
            </a:r>
          </a:p>
          <a:p>
            <a:pPr marL="514350" indent="-514350" algn="ctr">
              <a:buAutoNum type="arabicPeriod"/>
            </a:pPr>
            <a:r>
              <a:rPr lang="en-US" dirty="0" smtClean="0"/>
              <a:t>Husband and Wife</a:t>
            </a:r>
          </a:p>
          <a:p>
            <a:pPr marL="514350" indent="-514350" algn="ctr">
              <a:buAutoNum type="arabicPeriod"/>
            </a:pPr>
            <a:r>
              <a:rPr lang="en-US" dirty="0" smtClean="0"/>
              <a:t>Older Brother and Younger Brother</a:t>
            </a:r>
          </a:p>
          <a:p>
            <a:pPr marL="514350" indent="-514350" algn="ctr">
              <a:buAutoNum type="arabicPeriod"/>
            </a:pPr>
            <a:r>
              <a:rPr lang="en-US" dirty="0" smtClean="0"/>
              <a:t>Friend and Friend</a:t>
            </a:r>
          </a:p>
          <a:p>
            <a:pPr marL="514350" indent="-514350">
              <a:buNone/>
            </a:pP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a:cs typeface="Cambria"/>
              </a:rPr>
              <a:t>Confucius’ Writing</a:t>
            </a:r>
            <a:endParaRPr lang="en-US" b="1" dirty="0">
              <a:latin typeface="Cambria"/>
              <a:cs typeface="Cambria"/>
            </a:endParaRPr>
          </a:p>
        </p:txBody>
      </p:sp>
      <p:sp>
        <p:nvSpPr>
          <p:cNvPr id="3" name="Content Placeholder 2"/>
          <p:cNvSpPr>
            <a:spLocks noGrp="1"/>
          </p:cNvSpPr>
          <p:nvPr>
            <p:ph idx="1"/>
          </p:nvPr>
        </p:nvSpPr>
        <p:spPr>
          <a:xfrm>
            <a:off x="533400" y="2209800"/>
            <a:ext cx="8077200" cy="3886200"/>
          </a:xfrm>
        </p:spPr>
        <p:txBody>
          <a:bodyPr>
            <a:normAutofit/>
          </a:bodyPr>
          <a:lstStyle/>
          <a:p>
            <a:pPr>
              <a:buNone/>
            </a:pPr>
            <a:r>
              <a:rPr lang="en-US" sz="3800" dirty="0" smtClean="0"/>
              <a:t>ANALECTS: book from Confucius’ students who collected his words</a:t>
            </a:r>
          </a:p>
          <a:p>
            <a:r>
              <a:rPr lang="en-US" sz="3800" dirty="0" smtClean="0"/>
              <a:t>Laid the groundwork for bureaucracy</a:t>
            </a:r>
          </a:p>
          <a:p>
            <a:pPr>
              <a:buNone/>
            </a:pPr>
            <a:r>
              <a:rPr lang="en-US" sz="3800" dirty="0" smtClean="0"/>
              <a:t>BUREAUCRACY: trained civil service, or those who run the government</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Cambria"/>
                <a:cs typeface="Cambria"/>
              </a:rPr>
              <a:t>Laozi</a:t>
            </a:r>
            <a:r>
              <a:rPr lang="en-US" b="1" dirty="0" smtClean="0">
                <a:latin typeface="Cambria"/>
                <a:cs typeface="Cambria"/>
              </a:rPr>
              <a:t> and Daoism</a:t>
            </a:r>
            <a:endParaRPr lang="en-US" b="1" dirty="0">
              <a:latin typeface="Cambria"/>
              <a:cs typeface="Cambria"/>
            </a:endParaRPr>
          </a:p>
        </p:txBody>
      </p:sp>
      <p:sp>
        <p:nvSpPr>
          <p:cNvPr id="3" name="Content Placeholder 2"/>
          <p:cNvSpPr>
            <a:spLocks noGrp="1"/>
          </p:cNvSpPr>
          <p:nvPr>
            <p:ph idx="1"/>
          </p:nvPr>
        </p:nvSpPr>
        <p:spPr>
          <a:xfrm>
            <a:off x="228600" y="1600200"/>
            <a:ext cx="8763000" cy="5029200"/>
          </a:xfrm>
        </p:spPr>
        <p:txBody>
          <a:bodyPr>
            <a:noAutofit/>
          </a:bodyPr>
          <a:lstStyle/>
          <a:p>
            <a:pPr>
              <a:buNone/>
            </a:pPr>
            <a:r>
              <a:rPr lang="en-US" sz="3400" dirty="0" smtClean="0"/>
              <a:t>LAOZI: philosopher who only believed that natural order was important</a:t>
            </a:r>
          </a:p>
          <a:p>
            <a:r>
              <a:rPr lang="en-US" sz="3400" dirty="0" smtClean="0"/>
              <a:t>Said that a universal force called the Dao guides all things</a:t>
            </a:r>
          </a:p>
          <a:p>
            <a:pPr>
              <a:buNone/>
            </a:pPr>
            <a:r>
              <a:rPr lang="en-US" sz="3400" dirty="0" smtClean="0"/>
              <a:t>DAO: the Way</a:t>
            </a:r>
          </a:p>
          <a:p>
            <a:r>
              <a:rPr lang="en-US" sz="3400" dirty="0" smtClean="0"/>
              <a:t>Philosophy of </a:t>
            </a:r>
            <a:r>
              <a:rPr lang="en-US" sz="3400" dirty="0" err="1" smtClean="0"/>
              <a:t>Laozi</a:t>
            </a:r>
            <a:r>
              <a:rPr lang="en-US" sz="3400" dirty="0" smtClean="0"/>
              <a:t> became known as Daoism</a:t>
            </a:r>
          </a:p>
          <a:p>
            <a:r>
              <a:rPr lang="en-US" sz="3400" dirty="0" smtClean="0"/>
              <a:t>Many of Daoism’s followers were led to pursue scientific studies</a:t>
            </a:r>
            <a:endParaRPr lang="en-US" sz="34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a:cs typeface="Cambria"/>
              </a:rPr>
              <a:t>Other Chinese Philosophies</a:t>
            </a:r>
            <a:endParaRPr lang="en-US" b="1" dirty="0">
              <a:latin typeface="Cambria"/>
              <a:cs typeface="Cambria"/>
            </a:endParaRPr>
          </a:p>
        </p:txBody>
      </p:sp>
      <p:sp>
        <p:nvSpPr>
          <p:cNvPr id="3" name="Content Placeholder 2"/>
          <p:cNvSpPr>
            <a:spLocks noGrp="1"/>
          </p:cNvSpPr>
          <p:nvPr>
            <p:ph idx="1"/>
          </p:nvPr>
        </p:nvSpPr>
        <p:spPr>
          <a:xfrm>
            <a:off x="228600" y="1600200"/>
            <a:ext cx="8610600" cy="5029200"/>
          </a:xfrm>
        </p:spPr>
        <p:txBody>
          <a:bodyPr/>
          <a:lstStyle/>
          <a:p>
            <a:pPr>
              <a:buNone/>
            </a:pPr>
            <a:r>
              <a:rPr lang="en-US" dirty="0" smtClean="0"/>
              <a:t>LEGALISTS: practical political thinkers</a:t>
            </a:r>
          </a:p>
          <a:p>
            <a:r>
              <a:rPr lang="en-US" dirty="0" smtClean="0"/>
              <a:t>Believed efficient and powerful government was key to order</a:t>
            </a:r>
          </a:p>
          <a:p>
            <a:r>
              <a:rPr lang="en-US" dirty="0" smtClean="0"/>
              <a:t>Founders of Legalism were </a:t>
            </a:r>
            <a:r>
              <a:rPr lang="en-US" dirty="0" err="1" smtClean="0"/>
              <a:t>Hanfeizi</a:t>
            </a:r>
            <a:r>
              <a:rPr lang="en-US" dirty="0" smtClean="0"/>
              <a:t> and Li Si</a:t>
            </a:r>
          </a:p>
          <a:p>
            <a:pPr>
              <a:buNone/>
            </a:pPr>
            <a:r>
              <a:rPr lang="en-US" dirty="0" smtClean="0"/>
              <a:t>I CHING: book of oracles that answered ethical problems</a:t>
            </a:r>
          </a:p>
          <a:p>
            <a:r>
              <a:rPr lang="en-US" dirty="0" smtClean="0"/>
              <a:t>Developed concept of yin and yang </a:t>
            </a:r>
          </a:p>
          <a:p>
            <a:pPr>
              <a:buNone/>
            </a:pPr>
            <a:r>
              <a:rPr lang="en-US" dirty="0" smtClean="0"/>
              <a:t>YIN AND YANG: two powers together representing the natural rhythms of life</a:t>
            </a:r>
          </a:p>
          <a:p>
            <a:endParaRPr lang="en-US" dirty="0" smtClean="0"/>
          </a:p>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278" y="0"/>
            <a:ext cx="6739444" cy="6858000"/>
          </a:xfrm>
          <a:prstGeom prst="rect">
            <a:avLst/>
          </a:prstGeom>
        </p:spPr>
      </p:pic>
    </p:spTree>
    <p:extLst>
      <p:ext uri="{BB962C8B-B14F-4D97-AF65-F5344CB8AC3E}">
        <p14:creationId xmlns:p14="http://schemas.microsoft.com/office/powerpoint/2010/main" val="4267736192"/>
      </p:ext>
    </p:extLst>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3 COO Internal">
  <a:themeElements>
    <a:clrScheme name="RG White Background">
      <a:dk1>
        <a:srgbClr val="000000"/>
      </a:dk1>
      <a:lt1>
        <a:srgbClr val="FFFFFF"/>
      </a:lt1>
      <a:dk2>
        <a:srgbClr val="000000"/>
      </a:dk2>
      <a:lt2>
        <a:srgbClr val="FFFFFF"/>
      </a:lt2>
      <a:accent1>
        <a:srgbClr val="F0AD00"/>
      </a:accent1>
      <a:accent2>
        <a:srgbClr val="CC6600"/>
      </a:accent2>
      <a:accent3>
        <a:srgbClr val="336699"/>
      </a:accent3>
      <a:accent4>
        <a:srgbClr val="669966"/>
      </a:accent4>
      <a:accent5>
        <a:srgbClr val="6A0052"/>
      </a:accent5>
      <a:accent6>
        <a:srgbClr val="FFE2B8"/>
      </a:accent6>
      <a:hlink>
        <a:srgbClr val="336699"/>
      </a:hlink>
      <a:folHlink>
        <a:srgbClr val="669966"/>
      </a:folHlink>
    </a:clrScheme>
    <a:fontScheme name="4_1 RG White">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ctr" anchorCtr="1"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dirty="0" err="1"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4_1 RG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1 RG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1 RG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1 RG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1 RG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1 RG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1 RG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1 RG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1 RG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1 RG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1 RG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1 RG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1 RG White 13">
        <a:dk1>
          <a:srgbClr val="00000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4_1 RG White 14">
        <a:dk1>
          <a:srgbClr val="000000"/>
        </a:dk1>
        <a:lt1>
          <a:srgbClr val="FFFFFF"/>
        </a:lt1>
        <a:dk2>
          <a:srgbClr val="00637A"/>
        </a:dk2>
        <a:lt2>
          <a:srgbClr val="000000"/>
        </a:lt2>
        <a:accent1>
          <a:srgbClr val="CC3300"/>
        </a:accent1>
        <a:accent2>
          <a:srgbClr val="FFFF00"/>
        </a:accent2>
        <a:accent3>
          <a:srgbClr val="AAB7BE"/>
        </a:accent3>
        <a:accent4>
          <a:srgbClr val="DADADA"/>
        </a:accent4>
        <a:accent5>
          <a:srgbClr val="E2ADAA"/>
        </a:accent5>
        <a:accent6>
          <a:srgbClr val="E7E700"/>
        </a:accent6>
        <a:hlink>
          <a:srgbClr val="66FF33"/>
        </a:hlink>
        <a:folHlink>
          <a:srgbClr val="CC3300"/>
        </a:folHlink>
      </a:clrScheme>
      <a:clrMap bg1="dk2" tx1="lt1" bg2="dk1" tx2="lt2" accent1="accent1" accent2="accent2" accent3="accent3" accent4="accent4" accent5="accent5" accent6="accent6" hlink="hlink" folHlink="folHlink"/>
    </a:extraClrScheme>
    <a:extraClrScheme>
      <a:clrScheme name="4_1 RG White 15">
        <a:dk1>
          <a:srgbClr val="000000"/>
        </a:dk1>
        <a:lt1>
          <a:srgbClr val="FFFFFF"/>
        </a:lt1>
        <a:dk2>
          <a:srgbClr val="00637A"/>
        </a:dk2>
        <a:lt2>
          <a:srgbClr val="000000"/>
        </a:lt2>
        <a:accent1>
          <a:srgbClr val="60597B"/>
        </a:accent1>
        <a:accent2>
          <a:srgbClr val="6666FF"/>
        </a:accent2>
        <a:accent3>
          <a:srgbClr val="AAB7BE"/>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1 RG White 16">
        <a:dk1>
          <a:srgbClr val="000000"/>
        </a:dk1>
        <a:lt1>
          <a:srgbClr val="FFFFFF"/>
        </a:lt1>
        <a:dk2>
          <a:srgbClr val="1D4455"/>
        </a:dk2>
        <a:lt2>
          <a:srgbClr val="000000"/>
        </a:lt2>
        <a:accent1>
          <a:srgbClr val="60597B"/>
        </a:accent1>
        <a:accent2>
          <a:srgbClr val="6666FF"/>
        </a:accent2>
        <a:accent3>
          <a:srgbClr val="ABB0B4"/>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ragon">
  <a:themeElements>
    <a:clrScheme name="Dragon">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Dragon">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ragon">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 COO Internal</Template>
  <TotalTime>1110</TotalTime>
  <Words>1681</Words>
  <Application>Microsoft Macintosh PowerPoint</Application>
  <PresentationFormat>On-screen Show (4:3)</PresentationFormat>
  <Paragraphs>192</Paragraphs>
  <Slides>44</Slides>
  <Notes>0</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3 COO Internal</vt:lpstr>
      <vt:lpstr>Dragon</vt:lpstr>
      <vt:lpstr>China</vt:lpstr>
      <vt:lpstr>PowerPoint Presentation</vt:lpstr>
      <vt:lpstr>An Empire unifies china</vt:lpstr>
      <vt:lpstr>Philosophy and Social Order</vt:lpstr>
      <vt:lpstr>Confucius’ 5 Basic Relationships</vt:lpstr>
      <vt:lpstr>Confucius’ Writing</vt:lpstr>
      <vt:lpstr>Laozi and Daoism</vt:lpstr>
      <vt:lpstr>Other Chinese Philosophies</vt:lpstr>
      <vt:lpstr>PowerPoint Presentation</vt:lpstr>
      <vt:lpstr>Qin Dynasty</vt:lpstr>
      <vt:lpstr>Program of Centralization</vt:lpstr>
      <vt:lpstr>Great Wall of China</vt:lpstr>
      <vt:lpstr>Two great dynasties in china</vt:lpstr>
      <vt:lpstr>Setting the Stage</vt:lpstr>
      <vt:lpstr>The Sui and The Grand Canal</vt:lpstr>
      <vt:lpstr>Tang Dynasty</vt:lpstr>
      <vt:lpstr>Song Dynasty Restores China</vt:lpstr>
      <vt:lpstr>Era of Prosperity and Innovation</vt:lpstr>
      <vt:lpstr>Agriculture</vt:lpstr>
      <vt:lpstr>Trade &amp; Foreign Contacts</vt:lpstr>
      <vt:lpstr>Golden Age of Art</vt:lpstr>
      <vt:lpstr>Changes in Chinese Society</vt:lpstr>
      <vt:lpstr>Women in Chinese Society</vt:lpstr>
      <vt:lpstr>Mongol conquests</vt:lpstr>
      <vt:lpstr>Setting the Stage</vt:lpstr>
      <vt:lpstr>Geography of the Steppe</vt:lpstr>
      <vt:lpstr>PowerPoint Presentation</vt:lpstr>
      <vt:lpstr>Steppe Nomads</vt:lpstr>
      <vt:lpstr>Ghenghis Khan Unites the Mongols</vt:lpstr>
      <vt:lpstr>Genghis the Conqueror</vt:lpstr>
      <vt:lpstr>Mongol Empire</vt:lpstr>
      <vt:lpstr>PowerPoint Presentation</vt:lpstr>
      <vt:lpstr>Empire of the great khan</vt:lpstr>
      <vt:lpstr>Setting the Stage</vt:lpstr>
      <vt:lpstr>Beginning a New Dynasty</vt:lpstr>
      <vt:lpstr>Importance of Yuan Era</vt:lpstr>
      <vt:lpstr>Mongol Rule in China</vt:lpstr>
      <vt:lpstr>Marco Polo at Court</vt:lpstr>
      <vt:lpstr>End of Mongol Rule</vt:lpstr>
      <vt:lpstr>China Rejects European Outreach</vt:lpstr>
      <vt:lpstr>The Ming Dynasty</vt:lpstr>
      <vt:lpstr>Chinese Exploration</vt:lpstr>
      <vt:lpstr>Ming Relations with Foreigners</vt:lpstr>
      <vt:lpstr>Life in Ming China</vt:lpstr>
    </vt:vector>
  </TitlesOfParts>
  <Company>Ropes &amp; Gray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Spread of Civilizations  in South East Asia</dc:title>
  <dc:creator>Sara Estis</dc:creator>
  <cp:lastModifiedBy>Sara Levine</cp:lastModifiedBy>
  <cp:revision>43</cp:revision>
  <dcterms:created xsi:type="dcterms:W3CDTF">2014-01-14T01:46:42Z</dcterms:created>
  <dcterms:modified xsi:type="dcterms:W3CDTF">2018-08-22T02:28:05Z</dcterms:modified>
</cp:coreProperties>
</file>