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5B61735-4AC6-FB48-B3AB-8DD971E7DF22}"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98B42-53B5-B440-A9CA-A1810C85B1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61735-4AC6-FB48-B3AB-8DD971E7DF22}"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98B42-53B5-B440-A9CA-A1810C85B1F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5B61735-4AC6-FB48-B3AB-8DD971E7DF22}"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98B42-53B5-B440-A9CA-A1810C85B1F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5B61735-4AC6-FB48-B3AB-8DD971E7DF22}"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98B42-53B5-B440-A9CA-A1810C85B1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5B61735-4AC6-FB48-B3AB-8DD971E7DF22}"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98B42-53B5-B440-A9CA-A1810C85B1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5B61735-4AC6-FB48-B3AB-8DD971E7DF22}"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98B42-53B5-B440-A9CA-A1810C85B1FC}"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B61735-4AC6-FB48-B3AB-8DD971E7DF22}"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98B42-53B5-B440-A9CA-A1810C85B1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5B61735-4AC6-FB48-B3AB-8DD971E7DF22}"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98B42-53B5-B440-A9CA-A1810C85B1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5B61735-4AC6-FB48-B3AB-8DD971E7DF22}" type="datetimeFigureOut">
              <a:rPr lang="en-US" smtClean="0"/>
              <a:pPr/>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A98B42-53B5-B440-A9CA-A1810C85B1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5B61735-4AC6-FB48-B3AB-8DD971E7DF22}" type="datetimeFigureOut">
              <a:rPr lang="en-US" smtClean="0"/>
              <a:pPr/>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A98B42-53B5-B440-A9CA-A1810C85B1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61735-4AC6-FB48-B3AB-8DD971E7DF22}" type="datetimeFigureOut">
              <a:rPr lang="en-US" smtClean="0"/>
              <a:pPr/>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A98B42-53B5-B440-A9CA-A1810C85B1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61735-4AC6-FB48-B3AB-8DD971E7DF22}"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98B42-53B5-B440-A9CA-A1810C85B1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5B61735-4AC6-FB48-B3AB-8DD971E7DF22}" type="datetimeFigureOut">
              <a:rPr lang="en-US" smtClean="0"/>
              <a:pPr/>
              <a:t>3/16/2015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3DA98B42-53B5-B440-A9CA-A1810C85B1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dirty="0" smtClean="0"/>
              <a:t>Southeast Asia &amp; Korea</a:t>
            </a:r>
            <a:endParaRPr lang="en-US" sz="5000" dirty="0"/>
          </a:p>
        </p:txBody>
      </p:sp>
      <p:sp>
        <p:nvSpPr>
          <p:cNvPr id="3" name="Subtitle 2"/>
          <p:cNvSpPr>
            <a:spLocks noGrp="1"/>
          </p:cNvSpPr>
          <p:nvPr>
            <p:ph type="subTitle" idx="1"/>
          </p:nvPr>
        </p:nvSpPr>
        <p:spPr/>
        <p:txBody>
          <a:bodyPr/>
          <a:lstStyle/>
          <a:p>
            <a:r>
              <a:rPr lang="en-US" dirty="0" smtClean="0">
                <a:solidFill>
                  <a:schemeClr val="tx1"/>
                </a:solidFill>
              </a:rPr>
              <a:t>Unit </a:t>
            </a:r>
            <a:r>
              <a:rPr lang="en-US" dirty="0" smtClean="0">
                <a:solidFill>
                  <a:schemeClr val="tx1"/>
                </a:solidFill>
              </a:rPr>
              <a:t>Six</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utheastasiamap.jpg"/>
          <p:cNvPicPr>
            <a:picLocks noChangeAspect="1"/>
          </p:cNvPicPr>
          <p:nvPr/>
        </p:nvPicPr>
        <p:blipFill>
          <a:blip r:embed="rId2"/>
          <a:stretch>
            <a:fillRect/>
          </a:stretch>
        </p:blipFill>
        <p:spPr>
          <a:xfrm>
            <a:off x="1563638" y="0"/>
            <a:ext cx="6016724" cy="685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Khmer Empire</a:t>
            </a:r>
            <a:endParaRPr lang="en-US" dirty="0"/>
          </a:p>
        </p:txBody>
      </p:sp>
      <p:sp>
        <p:nvSpPr>
          <p:cNvPr id="3" name="Content Placeholder 2"/>
          <p:cNvSpPr>
            <a:spLocks noGrp="1"/>
          </p:cNvSpPr>
          <p:nvPr>
            <p:ph idx="1"/>
          </p:nvPr>
        </p:nvSpPr>
        <p:spPr>
          <a:xfrm>
            <a:off x="197931" y="1600201"/>
            <a:ext cx="8725458" cy="5047482"/>
          </a:xfrm>
        </p:spPr>
        <p:txBody>
          <a:bodyPr>
            <a:noAutofit/>
          </a:bodyPr>
          <a:lstStyle/>
          <a:p>
            <a:r>
              <a:rPr lang="en-US" sz="3000" dirty="0" smtClean="0"/>
              <a:t>Main power on Southeast Asia mainland for centuries</a:t>
            </a:r>
          </a:p>
          <a:p>
            <a:r>
              <a:rPr lang="en-US" sz="3000" dirty="0" smtClean="0"/>
              <a:t>Reached height around 1200 AD</a:t>
            </a:r>
          </a:p>
          <a:p>
            <a:r>
              <a:rPr lang="en-US" sz="3000" dirty="0" smtClean="0"/>
              <a:t>Improved rice cultivation to remain wealthy</a:t>
            </a:r>
          </a:p>
          <a:p>
            <a:r>
              <a:rPr lang="en-US" sz="3000" dirty="0" smtClean="0"/>
              <a:t>In capital of Angkor, rulers built city and temple complexes</a:t>
            </a:r>
          </a:p>
          <a:p>
            <a:pPr>
              <a:buNone/>
            </a:pPr>
            <a:r>
              <a:rPr lang="en-US" sz="3000" dirty="0" smtClean="0"/>
              <a:t>ANGKOR WAT: city and temple complex; one of world’s greatest architectural achievements</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smtClean="0"/>
              <a:t>Koryu</a:t>
            </a:r>
            <a:r>
              <a:rPr lang="en-US" dirty="0" smtClean="0"/>
              <a:t> Dynasty</a:t>
            </a:r>
            <a:endParaRPr lang="en-US" dirty="0"/>
          </a:p>
        </p:txBody>
      </p:sp>
      <p:sp>
        <p:nvSpPr>
          <p:cNvPr id="3" name="Content Placeholder 2"/>
          <p:cNvSpPr>
            <a:spLocks noGrp="1"/>
          </p:cNvSpPr>
          <p:nvPr>
            <p:ph idx="1"/>
          </p:nvPr>
        </p:nvSpPr>
        <p:spPr>
          <a:xfrm>
            <a:off x="230920" y="1600201"/>
            <a:ext cx="8675975" cy="5030986"/>
          </a:xfrm>
        </p:spPr>
        <p:txBody>
          <a:bodyPr>
            <a:noAutofit/>
          </a:bodyPr>
          <a:lstStyle/>
          <a:p>
            <a:pPr marL="0" indent="0">
              <a:buNone/>
            </a:pPr>
            <a:r>
              <a:rPr lang="en-US" sz="2600" dirty="0" smtClean="0"/>
              <a:t>To the northeast of India and the Khmer Empire was the Korean state. Korea is located on a peninsula that juts out from the Asian mainland toward Japan.</a:t>
            </a:r>
          </a:p>
          <a:p>
            <a:r>
              <a:rPr lang="en-US" sz="2600" dirty="0" smtClean="0"/>
              <a:t>Around 935, a new king took power and established the </a:t>
            </a:r>
            <a:r>
              <a:rPr lang="en-US" sz="2600" dirty="0" err="1" smtClean="0"/>
              <a:t>Koryu</a:t>
            </a:r>
            <a:r>
              <a:rPr lang="en-US" sz="2600" dirty="0" smtClean="0"/>
              <a:t> Dynasty</a:t>
            </a:r>
          </a:p>
          <a:p>
            <a:r>
              <a:rPr lang="en-US" sz="2600" dirty="0" smtClean="0"/>
              <a:t>Lasted from 935 to 1392</a:t>
            </a:r>
          </a:p>
          <a:p>
            <a:r>
              <a:rPr lang="en-US" sz="2600" dirty="0" smtClean="0"/>
              <a:t>Modeled central government after China’s</a:t>
            </a:r>
          </a:p>
          <a:p>
            <a:r>
              <a:rPr lang="en-US" sz="2600" dirty="0" smtClean="0"/>
              <a:t>Established a civil service system</a:t>
            </a:r>
          </a:p>
          <a:p>
            <a:r>
              <a:rPr lang="en-US" sz="2600" dirty="0" smtClean="0"/>
              <a:t>Produced lasting achievements for Korea culture</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13414"/>
            <a:ext cx="8042276" cy="1336956"/>
          </a:xfrm>
        </p:spPr>
        <p:txBody>
          <a:bodyPr/>
          <a:lstStyle/>
          <a:p>
            <a:r>
              <a:rPr lang="en-US" dirty="0" smtClean="0"/>
              <a:t>Southeast Asia &amp; Korea Extra Credit Opportunity</a:t>
            </a:r>
            <a:endParaRPr lang="en-US" dirty="0"/>
          </a:p>
        </p:txBody>
      </p:sp>
      <p:sp>
        <p:nvSpPr>
          <p:cNvPr id="3" name="Content Placeholder 2"/>
          <p:cNvSpPr>
            <a:spLocks noGrp="1"/>
          </p:cNvSpPr>
          <p:nvPr>
            <p:ph idx="1"/>
          </p:nvPr>
        </p:nvSpPr>
        <p:spPr>
          <a:xfrm>
            <a:off x="296897" y="1909491"/>
            <a:ext cx="8609998" cy="4948509"/>
          </a:xfrm>
        </p:spPr>
        <p:txBody>
          <a:bodyPr/>
          <a:lstStyle/>
          <a:p>
            <a:pPr marL="0" indent="0">
              <a:buNone/>
            </a:pPr>
            <a:r>
              <a:rPr lang="en-US" dirty="0" smtClean="0"/>
              <a:t>Since the end of World War II, Korea has been divided into two countries – communist North Korea and democratic South Korea. For years, many Koreans longed for their country to be reunited. Hopes for such a time rose in 2000 when the presidents of the two nations sat down to discuss reunification. In 2002, however, North Korea announced that it was developing nuclear weapons and would use them against South Korea if necessary. This greatly dimmed people’s hope for one Korea.</a:t>
            </a:r>
          </a:p>
          <a:p>
            <a:pPr marL="0" indent="0">
              <a:buNone/>
            </a:pPr>
            <a:r>
              <a:rPr lang="en-US" dirty="0" smtClean="0"/>
              <a:t>For extra credit, using the internet for research, write one page, in your own words, explaining what the situation between North and South Korea looks like today.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53</TotalTime>
  <Words>248</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Breeze</vt:lpstr>
      <vt:lpstr>Southeast Asia &amp; Korea</vt:lpstr>
      <vt:lpstr>PowerPoint Presentation</vt:lpstr>
      <vt:lpstr>Khmer Empire</vt:lpstr>
      <vt:lpstr>Koryu Dynasty</vt:lpstr>
      <vt:lpstr>Southeast Asia &amp; Korea Extra Credit Opportunity</vt:lpstr>
    </vt:vector>
  </TitlesOfParts>
  <Company>New England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Southeast Asia &amp; Korea</dc:title>
  <dc:creator>Sara Estis</dc:creator>
  <cp:lastModifiedBy>SARA ESTIS</cp:lastModifiedBy>
  <cp:revision>9</cp:revision>
  <dcterms:created xsi:type="dcterms:W3CDTF">2014-02-23T16:54:30Z</dcterms:created>
  <dcterms:modified xsi:type="dcterms:W3CDTF">2015-03-16T17:54:03Z</dcterms:modified>
</cp:coreProperties>
</file>