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3" r:id="rId6"/>
    <p:sldId id="264" r:id="rId7"/>
    <p:sldId id="267" r:id="rId8"/>
    <p:sldId id="270" r:id="rId9"/>
    <p:sldId id="273" r:id="rId10"/>
    <p:sldId id="274" r:id="rId11"/>
    <p:sldId id="275" r:id="rId12"/>
    <p:sldId id="276" r:id="rId13"/>
    <p:sldId id="280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0" y="-4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52628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 smtClean="0"/>
              <a:t>Humans depend on the environment: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 smtClean="0"/>
              <a:t>The natural environment is made up of living things and nonliving things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 smtClean="0"/>
              <a:t>Humans depend on the natural environment for their basic needs; food, shelter, and clothing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 smtClean="0"/>
              <a:t>Humans modify the environment: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 smtClean="0"/>
              <a:t>People modify the natural environment to meet their needs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 smtClean="0"/>
              <a:t>For example, they build dams, plow and irrigate fields, and dig mines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 smtClean="0"/>
              <a:t>They build houses, schools, and shopping centers on land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 smtClean="0"/>
              <a:t>Humans adapt to the environment: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 smtClean="0"/>
              <a:t>Humans have settled in virtually every corner of the world by successfully adapting to various natural settings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 smtClean="0"/>
              <a:t>For example, people who live in the northeastern United States use heating units to keep their homes warm in the winter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 smtClean="0"/>
              <a:t>People in the southern part of the country use air conditioning much of the year to stay cool in the heat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 smtClean="0"/>
              <a:t>The ways people choose to adapt to their settings reflect their economic and political circumstances and their technological abilities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 smtClean="0"/>
              <a:t>Studying geography furthers appreciation of our natural environment and of our cultural differences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1597126"/>
            <a:ext cx="7772400" cy="190062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dirty="0"/>
              <a:t>The Five Themes of Geography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0" y="342753"/>
            <a:ext cx="91440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300" dirty="0"/>
              <a:t>Movement: 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" sz="3300" dirty="0" smtClean="0"/>
              <a:t>Humans </a:t>
            </a:r>
            <a:r>
              <a:rPr lang="en" sz="3300" dirty="0"/>
              <a:t>Interacting on the Earth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715757"/>
            <a:ext cx="8229600" cy="29121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 smtClean="0"/>
              <a:t>Relationships </a:t>
            </a:r>
            <a:r>
              <a:rPr lang="en" sz="2400" dirty="0"/>
              <a:t>between people in different places are shaped by the constant movement of people, ideas, materials, and physical systems such as wind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/>
              <a:t>Our world is in constant motion, constantly changing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/>
              <a:t>Like blood flowing through our bodies, movement brings life to a place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3427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400" dirty="0"/>
              <a:t>Movement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417800"/>
            <a:ext cx="8229600" cy="29837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/>
              <a:t>Discuss answers to these questions about movement where you live: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What examples of movement of people, goods, or ideas do you see in your area?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Has immigration had an impact on your area? If so, what has happened?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What are the transportation routes in your area?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34275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400" dirty="0"/>
              <a:t>Regions: How they Form and Change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/>
              <a:t>A region is a basic unit of geographic study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/>
              <a:t>It is defined as an area that has unifying </a:t>
            </a:r>
            <a:r>
              <a:rPr lang="en" sz="2400" dirty="0" smtClean="0"/>
              <a:t>characteristics</a:t>
            </a:r>
            <a:endParaRPr lang="en-US" sz="2400" dirty="0" smtClean="0"/>
          </a:p>
          <a:p>
            <a:pPr marL="457200" lvl="0" indent="-381000">
              <a:lnSpc>
                <a:spcPct val="115000"/>
              </a:lnSpc>
            </a:pPr>
            <a:r>
              <a:rPr lang="en" sz="2400" dirty="0"/>
              <a:t>Some regions are distinguished by physical </a:t>
            </a:r>
            <a:r>
              <a:rPr lang="en" sz="2400" dirty="0" smtClean="0"/>
              <a:t>characteristics</a:t>
            </a:r>
            <a:r>
              <a:rPr lang="en-US" sz="2400" dirty="0" smtClean="0"/>
              <a:t>, such as</a:t>
            </a:r>
            <a:r>
              <a:rPr lang="en" sz="2400" dirty="0" smtClean="0"/>
              <a:t> </a:t>
            </a:r>
            <a:r>
              <a:rPr lang="en" sz="2400" dirty="0"/>
              <a:t>landforms, climate, soil, and natural </a:t>
            </a:r>
            <a:r>
              <a:rPr lang="en" sz="2400" dirty="0" smtClean="0"/>
              <a:t>vegetation</a:t>
            </a:r>
            <a:endParaRPr lang="en-US" sz="2400" dirty="0" smtClean="0"/>
          </a:p>
          <a:p>
            <a:pPr marL="457200" lvl="0" indent="-368300">
              <a:lnSpc>
                <a:spcPct val="115000"/>
              </a:lnSpc>
            </a:pPr>
            <a:r>
              <a:rPr lang="en-US" sz="2400" dirty="0" smtClean="0"/>
              <a:t>Other</a:t>
            </a:r>
            <a:r>
              <a:rPr lang="en" sz="2400" dirty="0" smtClean="0"/>
              <a:t> </a:t>
            </a:r>
            <a:r>
              <a:rPr lang="en" sz="2400" dirty="0"/>
              <a:t>regions are distinguished by human </a:t>
            </a:r>
            <a:r>
              <a:rPr lang="en" sz="2400" dirty="0" smtClean="0"/>
              <a:t>characteristics</a:t>
            </a:r>
            <a:r>
              <a:rPr lang="en-US" sz="2400" dirty="0" smtClean="0"/>
              <a:t>, such as </a:t>
            </a:r>
            <a:r>
              <a:rPr lang="en" sz="2400" dirty="0" smtClean="0"/>
              <a:t>economic</a:t>
            </a:r>
            <a:r>
              <a:rPr lang="en" sz="2400" dirty="0"/>
              <a:t>, social, political, and cultural characteristics</a:t>
            </a:r>
          </a:p>
          <a:p>
            <a:pPr marL="457200" lvl="0" indent="-381000">
              <a:lnSpc>
                <a:spcPct val="115000"/>
              </a:lnSpc>
            </a:pPr>
            <a:endParaRPr lang="en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34275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400" dirty="0"/>
              <a:t>Regions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/>
              <a:t>Discuss answers to these questions about regions where you live: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How many different regions can you identify within your area?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How many larger regions does your area belong to?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400" dirty="0"/>
              <a:t>What is </a:t>
            </a:r>
            <a:r>
              <a:rPr lang="en-US" sz="3400" dirty="0" smtClean="0"/>
              <a:t>G</a:t>
            </a:r>
            <a:r>
              <a:rPr lang="en" sz="3400" dirty="0" smtClean="0"/>
              <a:t>eography</a:t>
            </a:r>
            <a:r>
              <a:rPr lang="en" sz="3400" dirty="0"/>
              <a:t>?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320458"/>
            <a:ext cx="8229600" cy="339160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81000">
              <a:lnSpc>
                <a:spcPct val="115000"/>
              </a:lnSpc>
            </a:pPr>
            <a:r>
              <a:rPr lang="en" sz="2400" dirty="0"/>
              <a:t>Geography is </a:t>
            </a:r>
            <a:r>
              <a:rPr lang="en-US" sz="2400" dirty="0" smtClean="0"/>
              <a:t>the study of the physical features of the earth and its atmosphere (and also of human activity as it affects and is affected by these)</a:t>
            </a:r>
          </a:p>
          <a:p>
            <a:pPr marL="457200" indent="-381000">
              <a:lnSpc>
                <a:spcPct val="115000"/>
              </a:lnSpc>
            </a:pPr>
            <a:r>
              <a:rPr lang="en-US" sz="2400" dirty="0" smtClean="0"/>
              <a:t>Geographers </a:t>
            </a:r>
            <a:r>
              <a:rPr lang="en" sz="2400" dirty="0" smtClean="0"/>
              <a:t>are </a:t>
            </a:r>
            <a:r>
              <a:rPr lang="en" sz="2400" dirty="0"/>
              <a:t>concerned with asking three important questions about things in the </a:t>
            </a:r>
            <a:r>
              <a:rPr lang="en" sz="2400" dirty="0" smtClean="0"/>
              <a:t>world</a:t>
            </a:r>
            <a:r>
              <a:rPr lang="en-US" sz="2400" dirty="0" smtClean="0"/>
              <a:t>:</a:t>
            </a:r>
            <a:endParaRPr lang="en" sz="2400"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1800" dirty="0"/>
              <a:t>Where is it?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1800" dirty="0"/>
              <a:t>Why is it there?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1800" dirty="0"/>
              <a:t>What are the consequences of its being there?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540758"/>
            <a:ext cx="8229600" cy="81742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dirty="0"/>
              <a:t>The Five Themes of Geography </a:t>
            </a:r>
            <a:r>
              <a:rPr lang="en-US" sz="3000" dirty="0" smtClean="0"/>
              <a:t>H</a:t>
            </a:r>
            <a:r>
              <a:rPr lang="en" sz="3000" dirty="0" smtClean="0"/>
              <a:t>elp </a:t>
            </a:r>
            <a:r>
              <a:rPr lang="en-US" sz="3000" dirty="0"/>
              <a:t>A</a:t>
            </a:r>
            <a:r>
              <a:rPr lang="en" sz="3000" dirty="0" smtClean="0"/>
              <a:t>nswer </a:t>
            </a:r>
            <a:r>
              <a:rPr lang="en-US" sz="3000" dirty="0"/>
              <a:t>T</a:t>
            </a:r>
            <a:r>
              <a:rPr lang="en" sz="3000" dirty="0" smtClean="0"/>
              <a:t>hese </a:t>
            </a:r>
            <a:r>
              <a:rPr lang="en-US" sz="3000" dirty="0"/>
              <a:t>Q</a:t>
            </a:r>
            <a:r>
              <a:rPr lang="en" sz="3000" dirty="0" smtClean="0"/>
              <a:t>uestions</a:t>
            </a:r>
            <a:r>
              <a:rPr lang="mr-IN" sz="3000" dirty="0" smtClean="0"/>
              <a:t>…</a:t>
            </a:r>
            <a:r>
              <a:rPr lang="en-US" sz="3000" dirty="0" smtClean="0"/>
              <a:t> </a:t>
            </a:r>
            <a:endParaRPr lang="en" sz="3000" dirty="0"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156972"/>
            <a:ext cx="8229600" cy="33451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b="1" i="1" dirty="0"/>
              <a:t>Location:</a:t>
            </a:r>
            <a:r>
              <a:rPr lang="en" sz="1800" dirty="0"/>
              <a:t>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Where is it located?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b="1" i="1" dirty="0"/>
              <a:t>Place:</a:t>
            </a:r>
            <a:r>
              <a:rPr lang="en" sz="1800" dirty="0"/>
              <a:t>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What's it like there?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b="1" i="1" dirty="0"/>
              <a:t>Human/Environment Interaction:</a:t>
            </a:r>
            <a:r>
              <a:rPr lang="en" sz="1800" dirty="0"/>
              <a:t>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What is the relationship between humans and their environment?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b="1" i="1" dirty="0"/>
              <a:t>Movement:</a:t>
            </a:r>
            <a:r>
              <a:rPr lang="en" sz="1800" dirty="0"/>
              <a:t>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How and why are places connected with one another?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b="1" i="1" dirty="0"/>
              <a:t>Regions:</a:t>
            </a:r>
            <a:r>
              <a:rPr lang="en" sz="1800" dirty="0"/>
              <a:t>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How and why is one area similar to another?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4502136"/>
            <a:ext cx="82296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/>
              <a:t>Each theme is connected to all of the other themes.</a:t>
            </a:r>
            <a:endParaRPr lang="en-US" sz="25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400" dirty="0"/>
              <a:t>Location: Position on Earth’s Surface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345611"/>
            <a:ext cx="8229600" cy="34293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/>
              <a:t>Absolute and relative location are two ways of describing the positions and distribution of people and places on the earth's </a:t>
            </a:r>
            <a:r>
              <a:rPr lang="en" sz="2400" dirty="0" smtClean="0"/>
              <a:t>surface</a:t>
            </a:r>
            <a:endParaRPr lang="en-US" sz="2400" dirty="0" smtClean="0"/>
          </a:p>
          <a:p>
            <a:pPr marL="457200" indent="-381000">
              <a:lnSpc>
                <a:spcPct val="115000"/>
              </a:lnSpc>
            </a:pPr>
            <a:r>
              <a:rPr lang="en" sz="2400" dirty="0"/>
              <a:t>Absolute Location answers the question: Where is it</a:t>
            </a:r>
            <a:r>
              <a:rPr lang="en" sz="2400" dirty="0" smtClean="0"/>
              <a:t>?</a:t>
            </a:r>
            <a:endParaRPr lang="en-US" sz="2400" dirty="0"/>
          </a:p>
          <a:p>
            <a:pPr marL="922338" indent="-381000">
              <a:lnSpc>
                <a:spcPct val="115000"/>
              </a:lnSpc>
            </a:pPr>
            <a:r>
              <a:rPr lang="en-US" sz="1800" dirty="0" smtClean="0"/>
              <a:t>Latitude and Longitude can be used to pinpoint a location</a:t>
            </a:r>
          </a:p>
          <a:p>
            <a:pPr marL="457200" lvl="0" indent="-381000">
              <a:lnSpc>
                <a:spcPct val="115000"/>
              </a:lnSpc>
            </a:pPr>
            <a:r>
              <a:rPr lang="en" sz="2400" dirty="0"/>
              <a:t>Relative Location is the relationship of a place to other places</a:t>
            </a:r>
          </a:p>
          <a:p>
            <a:pPr marL="457200" indent="-381000">
              <a:lnSpc>
                <a:spcPct val="115000"/>
              </a:lnSpc>
            </a:pPr>
            <a:endParaRPr lang="en" sz="2400" dirty="0"/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SzPct val="100000"/>
            </a:pPr>
            <a:endParaRPr lang="en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Location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2400" dirty="0"/>
              <a:t>Location is only one piece of the framework of geography, yet it is an important theme because it helps us know and express where things are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2400" dirty="0"/>
              <a:t>Discuss answers to these questions about your location: 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1800" dirty="0"/>
              <a:t>What are the latitude and longitude coordinates of your </a:t>
            </a:r>
            <a:r>
              <a:rPr lang="en" sz="1800" dirty="0" smtClean="0"/>
              <a:t>current</a:t>
            </a:r>
            <a:r>
              <a:rPr lang="en-US" sz="1800" dirty="0" smtClean="0"/>
              <a:t> </a:t>
            </a:r>
            <a:r>
              <a:rPr lang="en" sz="1800" dirty="0" smtClean="0"/>
              <a:t>location</a:t>
            </a:r>
            <a:r>
              <a:rPr lang="en" sz="1800" dirty="0"/>
              <a:t>?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1800" dirty="0"/>
              <a:t>What is your relative location and the relationship of your location to </a:t>
            </a:r>
            <a:r>
              <a:rPr lang="en-US" sz="1800" dirty="0" smtClean="0"/>
              <a:t>QHS</a:t>
            </a:r>
            <a:r>
              <a:rPr lang="en" sz="1800" dirty="0" smtClean="0"/>
              <a:t>, </a:t>
            </a:r>
            <a:r>
              <a:rPr lang="en-US" sz="1800" dirty="0" smtClean="0"/>
              <a:t>Quincy T Station</a:t>
            </a:r>
            <a:r>
              <a:rPr lang="en" sz="1800" dirty="0" smtClean="0"/>
              <a:t>,</a:t>
            </a:r>
            <a:r>
              <a:rPr lang="en-US" sz="1800" dirty="0" smtClean="0"/>
              <a:t> the Quarry</a:t>
            </a:r>
            <a:r>
              <a:rPr lang="en" sz="1800" dirty="0" smtClean="0"/>
              <a:t>, </a:t>
            </a:r>
            <a:r>
              <a:rPr lang="en" sz="1800" dirty="0"/>
              <a:t>and </a:t>
            </a:r>
            <a:r>
              <a:rPr lang="en-US" sz="1800" dirty="0" smtClean="0"/>
              <a:t>Boston, MA</a:t>
            </a:r>
            <a:r>
              <a:rPr lang="en" sz="1800" dirty="0" smtClean="0"/>
              <a:t>?</a:t>
            </a:r>
            <a:endParaRPr lang="en" sz="1800" dirty="0"/>
          </a:p>
          <a:p>
            <a: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1800" dirty="0"/>
              <a:t>How does the importance of your location change over time?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0" y="205978"/>
            <a:ext cx="91440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400" dirty="0"/>
              <a:t>Place: Physical and </a:t>
            </a:r>
            <a:r>
              <a:rPr lang="en" sz="3400" dirty="0" smtClean="0"/>
              <a:t>Human</a:t>
            </a:r>
            <a:r>
              <a:rPr lang="en-US" sz="3400" dirty="0" smtClean="0"/>
              <a:t> </a:t>
            </a:r>
            <a:r>
              <a:rPr lang="en" sz="3400" dirty="0" smtClean="0"/>
              <a:t>Characteristics</a:t>
            </a:r>
            <a:endParaRPr lang="en" sz="3400" dirty="0"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 smtClean="0"/>
              <a:t>Geographers </a:t>
            </a:r>
            <a:r>
              <a:rPr lang="en" sz="2400" dirty="0"/>
              <a:t>describe a place by two kinds of characteristics; physical and </a:t>
            </a:r>
            <a:r>
              <a:rPr lang="en" sz="2400" dirty="0" smtClean="0"/>
              <a:t>human</a:t>
            </a:r>
            <a:endParaRPr lang="en-US" sz="2400" dirty="0" smtClean="0"/>
          </a:p>
          <a:p>
            <a:pPr marL="457200" lvl="0" indent="-381000">
              <a:lnSpc>
                <a:spcPct val="115000"/>
              </a:lnSpc>
            </a:pPr>
            <a:r>
              <a:rPr lang="en" sz="2400" dirty="0"/>
              <a:t>The physical characteristics of a place make up its natural environment </a:t>
            </a:r>
            <a:r>
              <a:rPr lang="en" sz="2400" dirty="0" smtClean="0"/>
              <a:t>and</a:t>
            </a:r>
            <a:r>
              <a:rPr lang="en-US" sz="2400" dirty="0" smtClean="0"/>
              <a:t> </a:t>
            </a:r>
            <a:r>
              <a:rPr lang="en" sz="2400" dirty="0" smtClean="0"/>
              <a:t>include </a:t>
            </a:r>
            <a:r>
              <a:rPr lang="en" sz="2400" dirty="0"/>
              <a:t>landforms, natural bodies of water, climate, soils, </a:t>
            </a:r>
            <a:r>
              <a:rPr lang="en-US" sz="2400" dirty="0" smtClean="0"/>
              <a:t>and more</a:t>
            </a:r>
          </a:p>
          <a:p>
            <a:pPr marL="457200" lvl="0" indent="-381000">
              <a:lnSpc>
                <a:spcPct val="115000"/>
              </a:lnSpc>
            </a:pPr>
            <a:r>
              <a:rPr lang="en" sz="2400" dirty="0"/>
              <a:t>The human characteristics of a place come from human ideas and </a:t>
            </a:r>
            <a:r>
              <a:rPr lang="en" sz="2400" dirty="0" smtClean="0"/>
              <a:t>actions</a:t>
            </a:r>
            <a:r>
              <a:rPr lang="en-US" sz="2400" dirty="0" smtClean="0"/>
              <a:t>, and </a:t>
            </a:r>
            <a:r>
              <a:rPr lang="en" sz="2400" dirty="0" smtClean="0"/>
              <a:t>include </a:t>
            </a:r>
            <a:r>
              <a:rPr lang="en" sz="2400" dirty="0"/>
              <a:t>land use, density of population, </a:t>
            </a:r>
            <a:r>
              <a:rPr lang="en" sz="2400" dirty="0" smtClean="0"/>
              <a:t>architecture, </a:t>
            </a:r>
            <a:r>
              <a:rPr lang="en" sz="2400" dirty="0"/>
              <a:t>political </a:t>
            </a:r>
            <a:r>
              <a:rPr lang="en" sz="2400" dirty="0" smtClean="0"/>
              <a:t>systems</a:t>
            </a:r>
            <a:r>
              <a:rPr lang="en-US" sz="2400" dirty="0" smtClean="0"/>
              <a:t>, and more</a:t>
            </a:r>
            <a:endParaRPr lang="en" sz="2400" dirty="0"/>
          </a:p>
          <a:p>
            <a:pPr marL="457200" lvl="0" indent="-381000">
              <a:lnSpc>
                <a:spcPct val="115000"/>
              </a:lnSpc>
            </a:pPr>
            <a:endParaRPr lang="en-US" sz="2400" dirty="0" smtClean="0"/>
          </a:p>
          <a:p>
            <a:pPr marL="457200" lvl="0" indent="-381000">
              <a:lnSpc>
                <a:spcPct val="115000"/>
              </a:lnSpc>
            </a:pPr>
            <a:endParaRPr lang="en" sz="2400" dirty="0"/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SzPct val="100000"/>
            </a:pPr>
            <a:endParaRPr lang="en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400" dirty="0"/>
              <a:t>Place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962771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2400" dirty="0" smtClean="0"/>
              <a:t>Place </a:t>
            </a:r>
            <a:r>
              <a:rPr lang="en" sz="2400" dirty="0" smtClean="0"/>
              <a:t>helps </a:t>
            </a:r>
            <a:r>
              <a:rPr lang="en" sz="2400" dirty="0"/>
              <a:t>sort out information about location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/>
              <a:t>Taken together, the themes of location and place provide a basis for observation in geography</a:t>
            </a:r>
          </a:p>
          <a:p>
            <a:pPr marL="457200" lvl="0" indent="-381000">
              <a:lnSpc>
                <a:spcPct val="115000"/>
              </a:lnSpc>
            </a:pPr>
            <a:r>
              <a:rPr lang="en" sz="2400" dirty="0"/>
              <a:t>Discuss answers to these questions about your place:</a:t>
            </a:r>
          </a:p>
          <a:p>
            <a:pPr marL="914400" lvl="1" indent="-342900">
              <a:lnSpc>
                <a:spcPct val="115000"/>
              </a:lnSpc>
            </a:pPr>
            <a:r>
              <a:rPr lang="en" sz="1800" dirty="0"/>
              <a:t>How would you describe where you live physically? Is your place flat or hilly, hot or cold, wet or dry? What natural resources are found there?</a:t>
            </a:r>
          </a:p>
          <a:p>
            <a:pPr marL="914400" lvl="1" indent="-342900">
              <a:lnSpc>
                <a:spcPct val="115000"/>
              </a:lnSpc>
            </a:pPr>
            <a:r>
              <a:rPr lang="en" sz="1800" dirty="0"/>
              <a:t>What are some of the human characteristics that describe your place? For example, what types of houses are there? </a:t>
            </a:r>
            <a:r>
              <a:rPr lang="en" sz="1800" dirty="0" smtClean="0"/>
              <a:t>What </a:t>
            </a:r>
            <a:r>
              <a:rPr lang="en" sz="1800" dirty="0"/>
              <a:t>types of industry are found, and how might they be different from industries in other parts of the country?</a:t>
            </a:r>
            <a:endParaRPr lang="e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500786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 dirty="0"/>
              <a:t>Human/Environment Interaction: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" sz="3000" dirty="0" smtClean="0"/>
              <a:t>Shaping </a:t>
            </a:r>
            <a:r>
              <a:rPr lang="en" sz="3000" dirty="0"/>
              <a:t>the Landscape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458792"/>
            <a:ext cx="8229600" cy="346705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/>
              <a:t>The physical and human characteristics of a place provide keys to understanding the interrelationships between people and their environments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 smtClean="0"/>
              <a:t>Three </a:t>
            </a:r>
            <a:r>
              <a:rPr lang="en" sz="2400" dirty="0"/>
              <a:t>key concepts underlie human/environment </a:t>
            </a:r>
            <a:r>
              <a:rPr lang="en" sz="2400" dirty="0" smtClean="0"/>
              <a:t>relationships</a:t>
            </a:r>
            <a:r>
              <a:rPr lang="en-US" sz="2400" dirty="0" smtClean="0"/>
              <a:t>:</a:t>
            </a:r>
          </a:p>
          <a:p>
            <a:pPr marL="1370013" lvl="1" indent="-452438">
              <a:lnSpc>
                <a:spcPct val="115000"/>
              </a:lnSpc>
              <a:buFont typeface="+mj-lt"/>
              <a:buAutoNum type="arabicPeriod"/>
            </a:pPr>
            <a:r>
              <a:rPr lang="en-US" sz="1800" dirty="0" smtClean="0"/>
              <a:t>Humans depend on the environment</a:t>
            </a:r>
          </a:p>
          <a:p>
            <a:pPr marL="1370013" lvl="1" indent="-452438">
              <a:lnSpc>
                <a:spcPct val="115000"/>
              </a:lnSpc>
              <a:buFont typeface="+mj-lt"/>
              <a:buAutoNum type="arabicPeriod"/>
            </a:pPr>
            <a:r>
              <a:rPr lang="en-US" sz="1800" dirty="0" smtClean="0"/>
              <a:t>Humans modify the environment</a:t>
            </a:r>
          </a:p>
          <a:p>
            <a:pPr marL="1370013" lvl="1" indent="-452438">
              <a:lnSpc>
                <a:spcPct val="115000"/>
              </a:lnSpc>
              <a:buFont typeface="+mj-lt"/>
              <a:buAutoNum type="arabicPeriod"/>
            </a:pPr>
            <a:r>
              <a:rPr lang="en-US" sz="1800" dirty="0" smtClean="0"/>
              <a:t>Humans adapt to the environment</a:t>
            </a:r>
            <a:endParaRPr lang="e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455935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lnSpc>
                <a:spcPct val="115000"/>
              </a:lnSpc>
            </a:pPr>
            <a:r>
              <a:rPr lang="en" sz="3000" dirty="0"/>
              <a:t>Human/Environment Interaction: 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" sz="3000" dirty="0"/>
              <a:t>Shaping the Landscape</a:t>
            </a:r>
            <a:endParaRPr lang="en" sz="3000"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417800"/>
            <a:ext cx="8229600" cy="28579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400" dirty="0"/>
              <a:t>Discuss answers to these questions about the human/environment interaction where you live: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What examples of human/environment interaction do you see in your area?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Do you see evidence of exploited resources?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Do you see changes in the landscape or in animal habitats? 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800" dirty="0"/>
              <a:t>Are there changes in the air, water, and soil?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945</Words>
  <Application>Microsoft Macintosh PowerPoint</Application>
  <PresentationFormat>On-screen Show (16:9)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 Light</vt:lpstr>
      <vt:lpstr>The Five Themes of Geography</vt:lpstr>
      <vt:lpstr>What is Geography?</vt:lpstr>
      <vt:lpstr>The Five Themes of Geography Help Answer These Questions… </vt:lpstr>
      <vt:lpstr>Location: Position on Earth’s Surface</vt:lpstr>
      <vt:lpstr>Location</vt:lpstr>
      <vt:lpstr>Place: Physical and Human Characteristics</vt:lpstr>
      <vt:lpstr>Place</vt:lpstr>
      <vt:lpstr>Human/Environment Interaction:  Shaping the Landscape</vt:lpstr>
      <vt:lpstr>Human/Environment Interaction:  Shaping the Landscape</vt:lpstr>
      <vt:lpstr>Movement:  Humans Interacting on the Earth</vt:lpstr>
      <vt:lpstr>Movement</vt:lpstr>
      <vt:lpstr>Regions: How they Form and Change</vt:lpstr>
      <vt:lpstr>Regions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Themes of Geography</dc:title>
  <cp:lastModifiedBy>Sara Levine</cp:lastModifiedBy>
  <cp:revision>7</cp:revision>
  <dcterms:modified xsi:type="dcterms:W3CDTF">2018-08-05T20:03:26Z</dcterms:modified>
</cp:coreProperties>
</file>