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E0CC2-4380-D847-AFAE-C4654A4ABE13}" type="datetimeFigureOut">
              <a:rPr lang="en-US" smtClean="0"/>
              <a:t>8/25/15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25C26-2F5E-9144-8937-939819BC5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5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 Chi Minh Trail was a logistical syste</a:t>
            </a:r>
            <a:r>
              <a:rPr lang="en-US" baseline="0" dirty="0" smtClean="0"/>
              <a:t>m from North to South Vietnam to provide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25C26-2F5E-9144-8937-939819BC51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3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B6A-09E2-9141-B22A-C36D0D5DF796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6B7-B0A2-4842-98DA-75B85065F13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C3C3B6A-09E2-9141-B22A-C36D0D5DF796}" type="datetimeFigureOut">
              <a:rPr lang="en-US" smtClean="0"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A3F856B7-B0A2-4842-98DA-75B85065F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B6A-09E2-9141-B22A-C36D0D5DF796}" type="datetimeFigureOut">
              <a:rPr lang="en-US" smtClean="0"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6B7-B0A2-4842-98DA-75B85065F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1C3C3B6A-09E2-9141-B22A-C36D0D5DF796}" type="datetimeFigureOut">
              <a:rPr lang="en-US" smtClean="0"/>
              <a:t>8/25/15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A3F856B7-B0A2-4842-98DA-75B85065F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B6A-09E2-9141-B22A-C36D0D5DF796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6B7-B0A2-4842-98DA-75B85065F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C3C3B6A-09E2-9141-B22A-C36D0D5DF796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6B7-B0A2-4842-98DA-75B85065F13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B6A-09E2-9141-B22A-C36D0D5DF796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6B7-B0A2-4842-98DA-75B85065F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B6A-09E2-9141-B22A-C36D0D5DF796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6B7-B0A2-4842-98DA-75B85065F13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B6A-09E2-9141-B22A-C36D0D5DF796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6B7-B0A2-4842-98DA-75B85065F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B6A-09E2-9141-B22A-C36D0D5DF796}" type="datetimeFigureOut">
              <a:rPr lang="en-US" smtClean="0"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6B7-B0A2-4842-98DA-75B85065F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B6A-09E2-9141-B22A-C36D0D5DF796}" type="datetimeFigureOut">
              <a:rPr lang="en-US" smtClean="0"/>
              <a:t>8/25/15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6B7-B0A2-4842-98DA-75B85065F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B6A-09E2-9141-B22A-C36D0D5DF796}" type="datetimeFigureOut">
              <a:rPr lang="en-US" smtClean="0"/>
              <a:t>8/25/15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6B7-B0A2-4842-98DA-75B85065F13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B6A-09E2-9141-B22A-C36D0D5DF796}" type="datetimeFigureOut">
              <a:rPr lang="en-US" smtClean="0"/>
              <a:t>8/25/15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56B7-B0A2-4842-98DA-75B85065F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C3C3B6A-09E2-9141-B22A-C36D0D5DF796}" type="datetimeFigureOut">
              <a:rPr lang="en-US" smtClean="0"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A3F856B7-B0A2-4842-98DA-75B85065F13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1C3C3B6A-09E2-9141-B22A-C36D0D5DF796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A3F856B7-B0A2-4842-98DA-75B85065F13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vietnam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1945 to Present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098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Cambodian genocide</a:t>
            </a:r>
            <a:endParaRPr lang="en-US" sz="3200" dirty="0"/>
          </a:p>
        </p:txBody>
      </p:sp>
      <p:pic>
        <p:nvPicPr>
          <p:cNvPr id="4" name="Picture 3" descr="Cambodia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54" y="1582146"/>
            <a:ext cx="3936531" cy="2575660"/>
          </a:xfrm>
          <a:prstGeom prst="rect">
            <a:avLst/>
          </a:prstGeom>
        </p:spPr>
      </p:pic>
      <p:pic>
        <p:nvPicPr>
          <p:cNvPr id="5" name="Picture 4" descr="Cambodi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223" y="1582146"/>
            <a:ext cx="3902304" cy="2575660"/>
          </a:xfrm>
          <a:prstGeom prst="rect">
            <a:avLst/>
          </a:prstGeom>
        </p:spPr>
      </p:pic>
      <p:pic>
        <p:nvPicPr>
          <p:cNvPr id="6" name="Picture 5" descr="Cambodia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54" y="4321660"/>
            <a:ext cx="3936531" cy="2369402"/>
          </a:xfrm>
          <a:prstGeom prst="rect">
            <a:avLst/>
          </a:prstGeom>
        </p:spPr>
      </p:pic>
      <p:pic>
        <p:nvPicPr>
          <p:cNvPr id="7" name="Picture 6" descr="Cambodia4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223" y="4321661"/>
            <a:ext cx="3902303" cy="236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23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Vietnam after war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72538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After 1975, the victorious North Vietnam imposed tight controls over the South</a:t>
            </a:r>
          </a:p>
          <a:p>
            <a:r>
              <a:rPr lang="en-US" dirty="0" smtClean="0"/>
              <a:t>Communist oppression caused 1.5 million people to flee Vietnam and most escaped in dangerously overcrowded ships</a:t>
            </a:r>
          </a:p>
          <a:p>
            <a:r>
              <a:rPr lang="en-US" dirty="0" smtClean="0"/>
              <a:t>More than 200,000 “boat people” died at sea and survivors spent months in refugee camps, with approximately 70,000 eventually settled in the US or Canada</a:t>
            </a:r>
          </a:p>
          <a:p>
            <a:r>
              <a:rPr lang="en-US" dirty="0" smtClean="0"/>
              <a:t>Communists still govern Vietnam, but the country welcomes foreign investment and the US normalized relations with Vietnam in 1995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94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Vietnam today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625" y="1638548"/>
            <a:ext cx="8779320" cy="499756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One of the world’s four remaining single-party socialist states officially supporting communism </a:t>
            </a:r>
          </a:p>
          <a:p>
            <a:r>
              <a:rPr lang="en-US" dirty="0" smtClean="0"/>
              <a:t>The Prime Minister acts as head of government, and there is also a President who acts as a ceremonial head of state and a Commander-in-Chief of the military who acts as council</a:t>
            </a:r>
          </a:p>
          <a:p>
            <a:r>
              <a:rPr lang="en-US" dirty="0" smtClean="0"/>
              <a:t>Since 2000, Vietnam’s economic growth rate has been among the highest in the world</a:t>
            </a:r>
          </a:p>
          <a:p>
            <a:r>
              <a:rPr lang="en-US" dirty="0" smtClean="0"/>
              <a:t>In 2011, it had the highest Global Growth Generators Index among 11 major economies</a:t>
            </a:r>
          </a:p>
          <a:p>
            <a:r>
              <a:rPr lang="en-US" dirty="0" smtClean="0"/>
              <a:t>Its successful reforms led to it joining the World Trade Organization in 2007</a:t>
            </a:r>
          </a:p>
          <a:p>
            <a:r>
              <a:rPr lang="en-US" dirty="0" smtClean="0"/>
              <a:t>Despite successes, Vietnam remains under fire for its human rights violations – including restricting freedom of speech, press, assembly, association and religion</a:t>
            </a:r>
          </a:p>
          <a:p>
            <a:r>
              <a:rPr lang="en-US" dirty="0" smtClean="0"/>
              <a:t>To date, Vietnam holds more than 160 political prisoners who have committed no real “crimes” and police routinely use torture and beatings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1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Vietnam before 1945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13" y="1611946"/>
            <a:ext cx="8792406" cy="49866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the early 1900s, France controlled much of the resource-rich Southeast Asia</a:t>
            </a:r>
          </a:p>
          <a:p>
            <a:r>
              <a:rPr lang="en-US" dirty="0" smtClean="0"/>
              <a:t>French Indochina was made up of what are now Vietnam, Laos and Cambodia</a:t>
            </a:r>
          </a:p>
          <a:p>
            <a:r>
              <a:rPr lang="en-US" dirty="0" smtClean="0"/>
              <a:t>Nationalist independence movements began to develop</a:t>
            </a:r>
          </a:p>
          <a:p>
            <a:r>
              <a:rPr lang="en-US" dirty="0" smtClean="0"/>
              <a:t>A young Vietnamese nationalist, Ho Chi Minh, turned to the Communists for help in his struggle</a:t>
            </a:r>
          </a:p>
          <a:p>
            <a:r>
              <a:rPr lang="en-US" dirty="0" smtClean="0"/>
              <a:t>During the 1930s, Ho’s Indochinese Communist Party led revolts and strikes against the French</a:t>
            </a:r>
          </a:p>
          <a:p>
            <a:r>
              <a:rPr lang="en-US" dirty="0" smtClean="0"/>
              <a:t>Forced into exile, Ho returned to Vietnam in 1941, a year after Japan seized the country in WW2, and founded the Vietminh (Independence) League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77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When world war II ended…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67" y="1689394"/>
            <a:ext cx="8683986" cy="494013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Japanese forces were forced out of Vietnam after their defeat in 1945</a:t>
            </a:r>
          </a:p>
          <a:p>
            <a:r>
              <a:rPr lang="en-US" dirty="0" smtClean="0"/>
              <a:t>Ho Chi Minh believed that independence would follow but France intended to regain its colony</a:t>
            </a:r>
          </a:p>
          <a:p>
            <a:r>
              <a:rPr lang="en-US" dirty="0" smtClean="0"/>
              <a:t>Vietnamese Nationalists and Communists joined to fight the French armies</a:t>
            </a:r>
          </a:p>
          <a:p>
            <a:r>
              <a:rPr lang="en-US" dirty="0" smtClean="0"/>
              <a:t>French held the major cities, but the Vietminh held widespread support in rural areas</a:t>
            </a:r>
          </a:p>
          <a:p>
            <a:r>
              <a:rPr lang="en-US" dirty="0" smtClean="0"/>
              <a:t>In France, people began to doubt that their colony was worth the lives and money the struggle was costing</a:t>
            </a:r>
          </a:p>
          <a:p>
            <a:r>
              <a:rPr lang="en-US" dirty="0" smtClean="0"/>
              <a:t>In 1954, the French surrendered to 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9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Vietnam and the cold war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168538"/>
            <a:ext cx="7583488" cy="4112521"/>
          </a:xfrm>
        </p:spPr>
        <p:txBody>
          <a:bodyPr/>
          <a:lstStyle/>
          <a:p>
            <a:r>
              <a:rPr lang="en-US" dirty="0" smtClean="0"/>
              <a:t>The struggle for Vietnam quickly became a part of the Cold War</a:t>
            </a:r>
          </a:p>
          <a:p>
            <a:r>
              <a:rPr lang="en-US" dirty="0" smtClean="0"/>
              <a:t>With the defeat of the French in Vietnam, the US saw a rising threat to the rest of Asia and described it in terms of the domino theory</a:t>
            </a:r>
          </a:p>
          <a:p>
            <a:pPr marL="0" indent="0">
              <a:buNone/>
            </a:pPr>
            <a:r>
              <a:rPr lang="en-US" dirty="0" smtClean="0"/>
              <a:t>DOMINO THEORY: the theory that the Southeast Asian nations were like a row of dominos and the fall of one to communism would lead to the fall of its neighbors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6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Vietnam – a divided country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05" y="1937228"/>
            <a:ext cx="4305792" cy="46303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After France’s defeat an international peace conference met to discuss the future of Indochina</a:t>
            </a:r>
          </a:p>
          <a:p>
            <a:r>
              <a:rPr lang="en-US" dirty="0" smtClean="0"/>
              <a:t>Vietnam was divided at 17 degrees north latitude</a:t>
            </a:r>
          </a:p>
          <a:p>
            <a:r>
              <a:rPr lang="en-US" dirty="0" smtClean="0"/>
              <a:t>North of that line, Ho Chi Minh’s Communist forces would govern</a:t>
            </a:r>
          </a:p>
          <a:p>
            <a:r>
              <a:rPr lang="en-US" dirty="0" smtClean="0"/>
              <a:t>To the south, the US and France set up an anti-Communist government under the leadership of Ngo </a:t>
            </a:r>
            <a:r>
              <a:rPr lang="en-US" dirty="0" err="1" smtClean="0"/>
              <a:t>Dinh</a:t>
            </a:r>
            <a:r>
              <a:rPr lang="en-US" dirty="0" smtClean="0"/>
              <a:t> Diem</a:t>
            </a:r>
          </a:p>
        </p:txBody>
      </p:sp>
      <p:pic>
        <p:nvPicPr>
          <p:cNvPr id="4" name="Picture 3" descr="VietnamDivided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400" y="1967174"/>
            <a:ext cx="4057976" cy="416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53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Rise of opposition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6923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Diem ruled the south as a dictator and opposition to his government grew</a:t>
            </a:r>
          </a:p>
          <a:p>
            <a:r>
              <a:rPr lang="en-US" dirty="0" smtClean="0"/>
              <a:t>Communist guerrillas called Vietcong began to gain strength in the south</a:t>
            </a:r>
          </a:p>
          <a:p>
            <a:r>
              <a:rPr lang="en-US" dirty="0" smtClean="0"/>
              <a:t>Gradually the Vietcong won control of large areas</a:t>
            </a:r>
          </a:p>
          <a:p>
            <a:r>
              <a:rPr lang="en-US" dirty="0" smtClean="0"/>
              <a:t>In 1963, a group of South Vietnamese generals had Diem assassinated, but the new leaders were no more popular</a:t>
            </a:r>
          </a:p>
          <a:p>
            <a:r>
              <a:rPr lang="en-US" dirty="0" smtClean="0"/>
              <a:t>It appeared that a takeover by the Communist Vietcong, backed by North Vietnam, was inevitable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6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US Involvement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01" y="1596457"/>
            <a:ext cx="8776918" cy="506405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1964, Congress authorized LBJ to send US troops to Vietnam</a:t>
            </a:r>
          </a:p>
          <a:p>
            <a:r>
              <a:rPr lang="en-US" dirty="0" smtClean="0"/>
              <a:t>US faced difficulty in unfamiliar terrain, unpopular South Vietnamese government that they were defending and growing support for the Vietcong</a:t>
            </a:r>
          </a:p>
          <a:p>
            <a:r>
              <a:rPr lang="en-US" dirty="0" smtClean="0"/>
              <a:t>Unable to win a decisive ground victory, the US turned to air power and bombed millions of acres of forests and farmlands – only strengthening the peasants’ opposition to the South Vietnamese government</a:t>
            </a:r>
          </a:p>
          <a:p>
            <a:r>
              <a:rPr lang="en-US" dirty="0" smtClean="0"/>
              <a:t>The war grew increasingly unpopular in the US and Nixon began to withdraw troops in 1969 beginning the plan of </a:t>
            </a:r>
            <a:r>
              <a:rPr lang="en-US" dirty="0" err="1" smtClean="0"/>
              <a:t>Vietnamization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VIETNAMIZATION: allowed US troops to gradually leave, while the South Vietnamese increased their combat role</a:t>
            </a:r>
          </a:p>
          <a:p>
            <a:r>
              <a:rPr lang="en-US" dirty="0" smtClean="0"/>
              <a:t>The last troops left in 1973 and 2 years later the North Vietnamese army overran South Vietnam</a:t>
            </a:r>
          </a:p>
          <a:p>
            <a:r>
              <a:rPr lang="en-US" dirty="0" smtClean="0"/>
              <a:t>More than 1.5 million Vietnamese, and 58,000 Americans, lost their lives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1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Postwar in southeast </a:t>
            </a:r>
            <a:r>
              <a:rPr lang="en-US" sz="3200" dirty="0" err="1" smtClean="0"/>
              <a:t>asia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23" y="1656705"/>
            <a:ext cx="8394746" cy="2477296"/>
          </a:xfrm>
        </p:spPr>
        <p:txBody>
          <a:bodyPr>
            <a:normAutofit/>
          </a:bodyPr>
          <a:lstStyle/>
          <a:p>
            <a:r>
              <a:rPr lang="en-US" dirty="0" smtClean="0"/>
              <a:t>The end of the Vietnam War did not bring an immediate halt to bloodshed and chaos in the region</a:t>
            </a:r>
          </a:p>
          <a:p>
            <a:r>
              <a:rPr lang="en-US" dirty="0" smtClean="0"/>
              <a:t>Cambodia was under siege by Communist rebels and during the war it had suffered US bombing when it was used as a sanctuary by North Vietnamese and Vietcong troops</a:t>
            </a:r>
            <a:endParaRPr lang="en-US" dirty="0"/>
          </a:p>
        </p:txBody>
      </p:sp>
      <p:pic>
        <p:nvPicPr>
          <p:cNvPr id="4" name="Picture 3" descr="Cambodia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450" y="4101989"/>
            <a:ext cx="6334780" cy="258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369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Cambodia in turmoil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281" y="1461037"/>
            <a:ext cx="8779320" cy="539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1975, Communist rebels known as the Khmer Rouge set up a brutal Communist government under the leadership of Pol Pot</a:t>
            </a:r>
          </a:p>
          <a:p>
            <a:r>
              <a:rPr lang="en-US" dirty="0" smtClean="0"/>
              <a:t>In a ruthless attempt to transform Cambodia into a Communist society, Pol Pot’s followers slaughtered 2 million people – almost ¼ of the nation’s population</a:t>
            </a:r>
          </a:p>
          <a:p>
            <a:r>
              <a:rPr lang="en-US" dirty="0" smtClean="0"/>
              <a:t>Known as the Cambodian Genocide, people died from executions and torture, as well as famine and terrible diseases such as malaria</a:t>
            </a:r>
          </a:p>
          <a:p>
            <a:r>
              <a:rPr lang="en-US" dirty="0" smtClean="0"/>
              <a:t>The Khmer Rouge forced relocation of the population from urban centers and used forced labor</a:t>
            </a:r>
          </a:p>
          <a:p>
            <a:r>
              <a:rPr lang="en-US" dirty="0" smtClean="0"/>
              <a:t>Almost 20,000 mass graves, known as “Killing Fields” have been uncovered </a:t>
            </a:r>
          </a:p>
          <a:p>
            <a:r>
              <a:rPr lang="en-US" dirty="0" smtClean="0"/>
              <a:t>The Vietnamese invaded in 1978 and overthrew the Khmer Rouge</a:t>
            </a:r>
          </a:p>
          <a:p>
            <a:r>
              <a:rPr lang="en-US" dirty="0" smtClean="0"/>
              <a:t>Fighting continued and the Vietnamese withdrew in 1989</a:t>
            </a:r>
          </a:p>
          <a:p>
            <a:r>
              <a:rPr lang="en-US" dirty="0" smtClean="0"/>
              <a:t>In 1993, under the supervision of the UN, Cambodia adopted a democratic constitution and began holding free elections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48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95</TotalTime>
  <Words>979</Words>
  <Application>Microsoft Macintosh PowerPoint</Application>
  <PresentationFormat>On-screen Show (4:3)</PresentationFormat>
  <Paragraphs>67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Precedent</vt:lpstr>
      <vt:lpstr>vietnam</vt:lpstr>
      <vt:lpstr>Vietnam before 1945</vt:lpstr>
      <vt:lpstr>When world war II ended…</vt:lpstr>
      <vt:lpstr>Vietnam and the cold war</vt:lpstr>
      <vt:lpstr>Vietnam – a divided country</vt:lpstr>
      <vt:lpstr>Rise of opposition</vt:lpstr>
      <vt:lpstr>US Involvement</vt:lpstr>
      <vt:lpstr>Postwar in southeast asia</vt:lpstr>
      <vt:lpstr>Cambodia in turmoil</vt:lpstr>
      <vt:lpstr>Cambodian genocide</vt:lpstr>
      <vt:lpstr>Vietnam after war</vt:lpstr>
      <vt:lpstr>Vietnam today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</dc:title>
  <dc:creator>Sara Levine</dc:creator>
  <cp:lastModifiedBy>Sara Levine</cp:lastModifiedBy>
  <cp:revision>10</cp:revision>
  <dcterms:created xsi:type="dcterms:W3CDTF">2015-08-25T16:20:43Z</dcterms:created>
  <dcterms:modified xsi:type="dcterms:W3CDTF">2015-08-25T17:56:35Z</dcterms:modified>
</cp:coreProperties>
</file>