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C1DC6-E3C1-774C-B471-93A6CF5910EC}" type="datetimeFigureOut">
              <a:rPr lang="en-US" smtClean="0"/>
              <a:t>8/25/15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103FB-4256-D64F-93B4-FA9DDBDC2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0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Georgia’s PM is 33 and the Emir of Qatar is 35</a:t>
            </a:r>
          </a:p>
          <a:p>
            <a:r>
              <a:rPr lang="en-US" dirty="0" smtClean="0"/>
              <a:t>Youngest state</a:t>
            </a:r>
            <a:r>
              <a:rPr lang="en-US" baseline="0" dirty="0" smtClean="0"/>
              <a:t> leaders since 1945 (when taking office): King of Jordan (16), King of Bhutan (16), King of Iraq (18 after 14 year regency), and more to age 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103FB-4256-D64F-93B4-FA9DDBDC27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6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F6D4-0B67-DE43-8D86-FA7A78D2AD89}" type="datetimeFigureOut">
              <a:rPr lang="en-US" smtClean="0"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6DB1-B58C-2E49-A4B3-DF31CDE1506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DEEF6D4-0B67-DE43-8D86-FA7A78D2AD89}" type="datetimeFigureOut">
              <a:rPr lang="en-US" smtClean="0"/>
              <a:t>8/25/15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DBCA6DB1-B58C-2E49-A4B3-DF31CDE15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F6D4-0B67-DE43-8D86-FA7A78D2AD89}" type="datetimeFigureOut">
              <a:rPr lang="en-US" smtClean="0"/>
              <a:t>8/25/15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6DB1-B58C-2E49-A4B3-DF31CDE15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BDEEF6D4-0B67-DE43-8D86-FA7A78D2AD89}" type="datetimeFigureOut">
              <a:rPr lang="en-US" smtClean="0"/>
              <a:t>8/25/15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BCA6DB1-B58C-2E49-A4B3-DF31CDE15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F6D4-0B67-DE43-8D86-FA7A78D2AD89}" type="datetimeFigureOut">
              <a:rPr lang="en-US" smtClean="0"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6DB1-B58C-2E49-A4B3-DF31CDE15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DEEF6D4-0B67-DE43-8D86-FA7A78D2AD89}" type="datetimeFigureOut">
              <a:rPr lang="en-US" smtClean="0"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6DB1-B58C-2E49-A4B3-DF31CDE1506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F6D4-0B67-DE43-8D86-FA7A78D2AD89}" type="datetimeFigureOut">
              <a:rPr lang="en-US" smtClean="0"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6DB1-B58C-2E49-A4B3-DF31CDE15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F6D4-0B67-DE43-8D86-FA7A78D2AD89}" type="datetimeFigureOut">
              <a:rPr lang="en-US" smtClean="0"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6DB1-B58C-2E49-A4B3-DF31CDE1506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F6D4-0B67-DE43-8D86-FA7A78D2AD89}" type="datetimeFigureOut">
              <a:rPr lang="en-US" smtClean="0"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6DB1-B58C-2E49-A4B3-DF31CDE15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F6D4-0B67-DE43-8D86-FA7A78D2AD89}" type="datetimeFigureOut">
              <a:rPr lang="en-US" smtClean="0"/>
              <a:t>8/25/15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6DB1-B58C-2E49-A4B3-DF31CDE15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F6D4-0B67-DE43-8D86-FA7A78D2AD89}" type="datetimeFigureOut">
              <a:rPr lang="en-US" smtClean="0"/>
              <a:t>8/25/15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6DB1-B58C-2E49-A4B3-DF31CDE15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F6D4-0B67-DE43-8D86-FA7A78D2AD89}" type="datetimeFigureOut">
              <a:rPr lang="en-US" smtClean="0"/>
              <a:t>8/25/15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6DB1-B58C-2E49-A4B3-DF31CDE1506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F6D4-0B67-DE43-8D86-FA7A78D2AD89}" type="datetimeFigureOut">
              <a:rPr lang="en-US" smtClean="0"/>
              <a:t>8/25/15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6DB1-B58C-2E49-A4B3-DF31CDE15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DEEF6D4-0B67-DE43-8D86-FA7A78D2AD89}" type="datetimeFigureOut">
              <a:rPr lang="en-US" smtClean="0"/>
              <a:t>8/25/15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DBCA6DB1-B58C-2E49-A4B3-DF31CDE1506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DEEF6D4-0B67-DE43-8D86-FA7A78D2AD89}" type="datetimeFigureOut">
              <a:rPr lang="en-US" smtClean="0"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BCA6DB1-B58C-2E49-A4B3-DF31CDE1506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a/../Image:Map_of_korea.png" TargetMode="Externa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2/2b/Kim_Il_Song_Portrait.jpg" TargetMode="Externa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Korea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1945 to Present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81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North Korea after the war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278" y="1634431"/>
            <a:ext cx="8732241" cy="50259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Under Kim Il Sung, state-owned industries and collective farms increased output, but growth slowed in the late 1960s</a:t>
            </a:r>
          </a:p>
          <a:p>
            <a:r>
              <a:rPr lang="en-US" dirty="0" smtClean="0"/>
              <a:t>Kim’s emphasis on self-reliance kept North Korea very isolated</a:t>
            </a:r>
          </a:p>
          <a:p>
            <a:r>
              <a:rPr lang="en-US" dirty="0" smtClean="0"/>
              <a:t>Even when the USSR and China began economic reforms, North Korea clung to hardline communism, although this has turned into </a:t>
            </a:r>
            <a:r>
              <a:rPr lang="en-US" dirty="0" err="1" smtClean="0"/>
              <a:t>juche</a:t>
            </a:r>
            <a:r>
              <a:rPr lang="en-US" dirty="0" smtClean="0"/>
              <a:t> – an ideology of national self-reliance </a:t>
            </a:r>
          </a:p>
          <a:p>
            <a:r>
              <a:rPr lang="en-US" dirty="0" smtClean="0"/>
              <a:t>North Korea is anti-South Korean and anti-American </a:t>
            </a:r>
          </a:p>
          <a:p>
            <a:r>
              <a:rPr lang="en-US" dirty="0" smtClean="0"/>
              <a:t>The dictatorship is hereditary – after Kim Il Sung (known as the Great Leader), his son Kim Jong Il (known as the Dear Leader) took over, and the current leader is Kim Jong-Un (known as the Great Successor)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Kim </a:t>
            </a:r>
            <a:r>
              <a:rPr lang="en-US" sz="3200" dirty="0" err="1" smtClean="0"/>
              <a:t>jong-il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1113" y="1649115"/>
            <a:ext cx="5375932" cy="505489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Took power when his father died in 1994</a:t>
            </a:r>
          </a:p>
          <a:p>
            <a:r>
              <a:rPr lang="en-US" dirty="0" smtClean="0"/>
              <a:t>Changed the name of the position to “Supreme Leader of the DPRK”</a:t>
            </a:r>
          </a:p>
          <a:p>
            <a:r>
              <a:rPr lang="en-US" dirty="0" smtClean="0"/>
              <a:t>Faced major problems</a:t>
            </a:r>
          </a:p>
          <a:p>
            <a:r>
              <a:rPr lang="en-US" dirty="0" smtClean="0"/>
              <a:t>Failed government policies and terrible floods destroyed harvests and brought widespread hunger</a:t>
            </a:r>
          </a:p>
          <a:p>
            <a:r>
              <a:rPr lang="en-US" dirty="0" smtClean="0"/>
              <a:t>In the late 1990s, North Korea suffered a famine that resulted in the deaths of thousands of citizens and food production still suffers today</a:t>
            </a:r>
          </a:p>
          <a:p>
            <a:r>
              <a:rPr lang="en-US" dirty="0" smtClean="0"/>
              <a:t>He involved North Korea in state terrorism and strengthened the role of the military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79" y="1582598"/>
            <a:ext cx="2537944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23" y="4133849"/>
            <a:ext cx="1809750" cy="257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22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Kim </a:t>
            </a:r>
            <a:r>
              <a:rPr lang="en-US" sz="3200" dirty="0" err="1" smtClean="0"/>
              <a:t>jong</a:t>
            </a:r>
            <a:r>
              <a:rPr lang="en-US" sz="3200" dirty="0" smtClean="0"/>
              <a:t>-un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47020" y="1554955"/>
            <a:ext cx="5572251" cy="530304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Became the Supreme Leader in December 2011</a:t>
            </a:r>
          </a:p>
          <a:p>
            <a:r>
              <a:rPr lang="en-US" dirty="0" smtClean="0"/>
              <a:t>He is only 32 years old, and is the first North Korean leader born after the country’s founding, and the world’s youngest head of state</a:t>
            </a:r>
          </a:p>
          <a:p>
            <a:r>
              <a:rPr lang="en-US" dirty="0" smtClean="0"/>
              <a:t>The cult of personality around the Kim dynasty, and Kim Jong-un, was stepped up when he took power</a:t>
            </a:r>
          </a:p>
          <a:p>
            <a:r>
              <a:rPr lang="en-US" dirty="0" smtClean="0"/>
              <a:t>He has pushed forward with the nuclear weapons program, and made a number of threats against the US</a:t>
            </a:r>
          </a:p>
          <a:p>
            <a:r>
              <a:rPr lang="en-US" dirty="0" smtClean="0"/>
              <a:t>In attempting to establish his own rule, he has demoted or killed anyone that worked with his father and replaced them with those loyal only to himself</a:t>
            </a:r>
          </a:p>
          <a:p>
            <a:r>
              <a:rPr lang="en-US" dirty="0" smtClean="0"/>
              <a:t>Culturally, Kim Jong-Un has been shown to be interested in western pop culture and his wife has been photographed with luxury goods</a:t>
            </a:r>
          </a:p>
          <a:p>
            <a:r>
              <a:rPr lang="en-US" dirty="0" smtClean="0"/>
              <a:t>After Dennis Rodman visited in February 2013, it was reported that Kim Jong-Un was socially awkward</a:t>
            </a:r>
          </a:p>
          <a:p>
            <a:endParaRPr lang="en-US" dirty="0"/>
          </a:p>
        </p:txBody>
      </p:sp>
      <p:pic>
        <p:nvPicPr>
          <p:cNvPr id="6" name="Picture 5" descr="KimJongUn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9" y="1960444"/>
            <a:ext cx="3125187" cy="1875112"/>
          </a:xfrm>
          <a:prstGeom prst="rect">
            <a:avLst/>
          </a:prstGeom>
        </p:spPr>
      </p:pic>
      <p:pic>
        <p:nvPicPr>
          <p:cNvPr id="7" name="Picture 6" descr="KimJongUn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8" y="4075110"/>
            <a:ext cx="3148948" cy="196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8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North </a:t>
            </a:r>
            <a:r>
              <a:rPr lang="en-US" sz="3200" dirty="0" err="1" smtClean="0"/>
              <a:t>korean</a:t>
            </a:r>
            <a:r>
              <a:rPr lang="en-US" sz="3200" dirty="0" smtClean="0"/>
              <a:t> nuclear weapons program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508" y="1617123"/>
            <a:ext cx="8837445" cy="50903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Declared in 2009 that it had developed a nuclear weapon </a:t>
            </a:r>
          </a:p>
          <a:p>
            <a:r>
              <a:rPr lang="en-US" dirty="0" smtClean="0"/>
              <a:t>Most likely the country does own a number of more simplistic nuclear weapons and may also have chemical or biological weapons capability</a:t>
            </a:r>
          </a:p>
          <a:p>
            <a:r>
              <a:rPr lang="en-US" dirty="0" smtClean="0"/>
              <a:t>Has conducted 3-5 nuclear weapon tests to date</a:t>
            </a:r>
          </a:p>
          <a:p>
            <a:r>
              <a:rPr lang="en-US" dirty="0" smtClean="0"/>
              <a:t>In the 1990s, under intense pressure from the US, North Korea agreed to end its program in exchange for aid from the US</a:t>
            </a:r>
          </a:p>
          <a:p>
            <a:r>
              <a:rPr lang="en-US" dirty="0" smtClean="0"/>
              <a:t>As tensions increased, this fell apart, but in February 2012, North Korea agreed to not test long-range missiles and to allow inspectors to </a:t>
            </a:r>
            <a:r>
              <a:rPr lang="en-US" dirty="0" err="1" smtClean="0"/>
              <a:t>moniter</a:t>
            </a:r>
            <a:r>
              <a:rPr lang="en-US" dirty="0" smtClean="0"/>
              <a:t> operations</a:t>
            </a:r>
          </a:p>
          <a:p>
            <a:r>
              <a:rPr lang="en-US" dirty="0" smtClean="0"/>
              <a:t>In 2012, the US reaffirmed that it was prepared to improve relations and agreed to ship humanitarian food aid to North Korea</a:t>
            </a:r>
          </a:p>
          <a:p>
            <a:r>
              <a:rPr lang="en-US" dirty="0" smtClean="0"/>
              <a:t>However, when North Korea conducted more tests later in 2012, the US decided not to proceed with 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24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Satellite view of the 2 Koreas</a:t>
            </a:r>
            <a:endParaRPr lang="en-US" sz="3200" dirty="0"/>
          </a:p>
        </p:txBody>
      </p:sp>
      <p:pic>
        <p:nvPicPr>
          <p:cNvPr id="4" name="Picture 5" descr="Korean Peninsula At N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13" y="1645274"/>
            <a:ext cx="6642628" cy="501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842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North </a:t>
            </a:r>
            <a:r>
              <a:rPr lang="en-US" sz="3200" dirty="0" err="1" smtClean="0"/>
              <a:t>korea</a:t>
            </a:r>
            <a:r>
              <a:rPr lang="en-US" sz="3200" dirty="0" smtClean="0"/>
              <a:t> today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000787"/>
            <a:ext cx="7583488" cy="4297363"/>
          </a:xfrm>
        </p:spPr>
        <p:txBody>
          <a:bodyPr/>
          <a:lstStyle/>
          <a:p>
            <a:r>
              <a:rPr lang="en-US" dirty="0" smtClean="0"/>
              <a:t>Despite differences between the two Koreas, most Koreans want to see their country reunited</a:t>
            </a:r>
          </a:p>
          <a:p>
            <a:r>
              <a:rPr lang="en-US" dirty="0" smtClean="0"/>
              <a:t>Very little is still known about day-to-day operations within North Korea because of the state-run media and propaganda</a:t>
            </a:r>
          </a:p>
          <a:p>
            <a:r>
              <a:rPr lang="en-US" dirty="0" smtClean="0"/>
              <a:t>The DPRK continues to describe itself as a self-reliant totalitarian state and holds elections, but internationally it is considered a totalitarian dictatorship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990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korea</a:t>
            </a:r>
            <a:r>
              <a:rPr lang="en-US" sz="3200" dirty="0" smtClean="0"/>
              <a:t> before 1945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84296"/>
            <a:ext cx="7583488" cy="4297363"/>
          </a:xfrm>
        </p:spPr>
        <p:txBody>
          <a:bodyPr/>
          <a:lstStyle/>
          <a:p>
            <a:r>
              <a:rPr lang="en-US" dirty="0" smtClean="0"/>
              <a:t>Until the 20</a:t>
            </a:r>
            <a:r>
              <a:rPr lang="en-US" baseline="30000" dirty="0" smtClean="0"/>
              <a:t>th</a:t>
            </a:r>
            <a:r>
              <a:rPr lang="en-US" dirty="0" smtClean="0"/>
              <a:t> century, Korea was an independent, although isolationist, country</a:t>
            </a:r>
          </a:p>
          <a:p>
            <a:r>
              <a:rPr lang="en-US" dirty="0" smtClean="0"/>
              <a:t>Korea was not a powerful country but maintained a distinct economy focused on minerals in the north and agriculture in the south</a:t>
            </a:r>
          </a:p>
          <a:p>
            <a:r>
              <a:rPr lang="en-US" dirty="0" smtClean="0"/>
              <a:t>When Japan began to build its empire, Korea was one of its first targets</a:t>
            </a:r>
          </a:p>
          <a:p>
            <a:r>
              <a:rPr lang="en-US" dirty="0" smtClean="0"/>
              <a:t>Japan annexed Korea in 1910 and held it until the end of World War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99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When world war II ended…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658619"/>
            <a:ext cx="3976389" cy="5050653"/>
          </a:xfrm>
        </p:spPr>
        <p:txBody>
          <a:bodyPr>
            <a:normAutofit/>
          </a:bodyPr>
          <a:lstStyle/>
          <a:p>
            <a:r>
              <a:rPr lang="en-US" dirty="0" smtClean="0"/>
              <a:t>After World War II, the US and the USSR agreed to </a:t>
            </a:r>
            <a:r>
              <a:rPr lang="en-US" i="1" dirty="0" smtClean="0"/>
              <a:t>temporarily</a:t>
            </a:r>
            <a:r>
              <a:rPr lang="en-US" dirty="0" smtClean="0"/>
              <a:t> divide Korea along the 38</a:t>
            </a:r>
            <a:r>
              <a:rPr lang="en-US" baseline="30000" dirty="0" smtClean="0"/>
              <a:t>th</a:t>
            </a:r>
            <a:r>
              <a:rPr lang="en-US" dirty="0" smtClean="0"/>
              <a:t> parallel of latitude</a:t>
            </a:r>
          </a:p>
          <a:p>
            <a:r>
              <a:rPr lang="en-US" dirty="0" smtClean="0"/>
              <a:t>North Korea, ruled by Kim Il Sung, quickly became a Communist ally of the USSR</a:t>
            </a:r>
          </a:p>
          <a:p>
            <a:r>
              <a:rPr lang="en-US" dirty="0" smtClean="0"/>
              <a:t>South Korea was led by a US backed authoritarian leader, </a:t>
            </a:r>
            <a:r>
              <a:rPr lang="en-US" dirty="0" err="1" smtClean="0"/>
              <a:t>Syngman</a:t>
            </a:r>
            <a:r>
              <a:rPr lang="en-US" dirty="0" smtClean="0"/>
              <a:t> Rhee</a:t>
            </a:r>
            <a:endParaRPr lang="en-US" dirty="0"/>
          </a:p>
        </p:txBody>
      </p:sp>
      <p:pic>
        <p:nvPicPr>
          <p:cNvPr id="4" name="Picture 5" descr="Map of Korea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857" y="1658619"/>
            <a:ext cx="3092598" cy="489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516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South Korea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2882" y="2194752"/>
            <a:ext cx="3780069" cy="4115773"/>
          </a:xfrm>
        </p:spPr>
        <p:txBody>
          <a:bodyPr/>
          <a:lstStyle/>
          <a:p>
            <a:r>
              <a:rPr lang="en-US" dirty="0" smtClean="0"/>
              <a:t>Called the Republic of Korea</a:t>
            </a:r>
          </a:p>
          <a:p>
            <a:r>
              <a:rPr lang="en-US" dirty="0" smtClean="0"/>
              <a:t>Although the government purported to be a democracy, it was really a dictatorship</a:t>
            </a:r>
          </a:p>
          <a:p>
            <a:r>
              <a:rPr lang="en-US" dirty="0" smtClean="0"/>
              <a:t>President </a:t>
            </a:r>
            <a:r>
              <a:rPr lang="en-US" dirty="0" err="1" smtClean="0"/>
              <a:t>Syngman</a:t>
            </a:r>
            <a:r>
              <a:rPr lang="en-US" dirty="0" smtClean="0"/>
              <a:t> Rhee was anti-Communist and vowed to reunite Korea</a:t>
            </a:r>
            <a:endParaRPr lang="en-US" dirty="0"/>
          </a:p>
        </p:txBody>
      </p:sp>
      <p:pic>
        <p:nvPicPr>
          <p:cNvPr id="4" name="Picture 5" descr="Syngman Rh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06" y="2010390"/>
            <a:ext cx="3690133" cy="43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16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North </a:t>
            </a:r>
            <a:r>
              <a:rPr lang="en-US" sz="3200" dirty="0" err="1" smtClean="0"/>
              <a:t>korea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412" y="1828800"/>
            <a:ext cx="3794967" cy="4297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Called the Democratic People’s Republic of Korea</a:t>
            </a:r>
          </a:p>
          <a:p>
            <a:r>
              <a:rPr lang="en-US" dirty="0" smtClean="0"/>
              <a:t>Dictator Kim Il Sung wanted to unify Korea under himself and socialism</a:t>
            </a:r>
          </a:p>
          <a:p>
            <a:r>
              <a:rPr lang="en-US" dirty="0" smtClean="0"/>
              <a:t>He depended upon the USSR for support and did nothing without the approval of Stalin</a:t>
            </a:r>
            <a:endParaRPr lang="en-US" dirty="0"/>
          </a:p>
        </p:txBody>
      </p:sp>
      <p:pic>
        <p:nvPicPr>
          <p:cNvPr id="4" name="Picture 7" descr="File:Kim Il Song Portrai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853" y="2055671"/>
            <a:ext cx="3851385" cy="381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54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korean</a:t>
            </a:r>
            <a:r>
              <a:rPr lang="en-US" sz="3200" dirty="0" smtClean="0"/>
              <a:t> war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362" y="1481738"/>
            <a:ext cx="8797034" cy="525640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early 1950, Kim Il Sung called for a “heroic struggle” to reunite Korea</a:t>
            </a:r>
          </a:p>
          <a:p>
            <a:r>
              <a:rPr lang="en-US" dirty="0" smtClean="0"/>
              <a:t>North Korean troops attacked on June 25, 1950 </a:t>
            </a:r>
            <a:r>
              <a:rPr lang="en-US" dirty="0" smtClean="0"/>
              <a:t>with the authorization of Stalin and </a:t>
            </a:r>
            <a:r>
              <a:rPr lang="en-US" dirty="0" smtClean="0"/>
              <a:t>soon overran most of the south</a:t>
            </a:r>
          </a:p>
          <a:p>
            <a:r>
              <a:rPr lang="en-US" dirty="0" smtClean="0"/>
              <a:t>The US helped organize a UN force to help South Korea because of the US policy of </a:t>
            </a:r>
            <a:r>
              <a:rPr lang="en-US" b="1" dirty="0" smtClean="0"/>
              <a:t>containment</a:t>
            </a:r>
            <a:endParaRPr lang="en-US" dirty="0" smtClean="0"/>
          </a:p>
          <a:p>
            <a:r>
              <a:rPr lang="en-US" dirty="0" smtClean="0"/>
              <a:t>UN forces were made up mostly of Americans and South Koreans and led by General Douglas MacArthur</a:t>
            </a:r>
          </a:p>
          <a:p>
            <a:r>
              <a:rPr lang="en-US" dirty="0" smtClean="0"/>
              <a:t>MacArthur drove the invaders out of South Korea and pushed north to the </a:t>
            </a:r>
            <a:r>
              <a:rPr lang="en-US" dirty="0" err="1" smtClean="0"/>
              <a:t>Yalu</a:t>
            </a:r>
            <a:r>
              <a:rPr lang="en-US" dirty="0" smtClean="0"/>
              <a:t> River, along the border of China</a:t>
            </a:r>
          </a:p>
          <a:p>
            <a:r>
              <a:rPr lang="en-US" dirty="0" smtClean="0"/>
              <a:t>MacArthur’s success scared China, who then sent Chinese troops to help the North Koreans, who again advanced </a:t>
            </a:r>
            <a:r>
              <a:rPr lang="en-US" dirty="0" smtClean="0"/>
              <a:t>southward</a:t>
            </a:r>
          </a:p>
          <a:p>
            <a:r>
              <a:rPr lang="en-US" dirty="0" smtClean="0"/>
              <a:t>If China had not intervened, it is likely that Stalin would have abandoned North Korea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2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THREE LONG YEARS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948" y="1699221"/>
            <a:ext cx="8524901" cy="503475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war quickly turned into a </a:t>
            </a:r>
            <a:r>
              <a:rPr lang="en-US" dirty="0" smtClean="0"/>
              <a:t>stalemate and finally </a:t>
            </a:r>
            <a:r>
              <a:rPr lang="en-US" dirty="0" smtClean="0"/>
              <a:t>on July 27, 1953, both sides signed an </a:t>
            </a:r>
            <a:r>
              <a:rPr lang="en-US" dirty="0" smtClean="0"/>
              <a:t>armistice (only </a:t>
            </a:r>
            <a:r>
              <a:rPr lang="en-US" i="1" smtClean="0"/>
              <a:t>after</a:t>
            </a:r>
            <a:r>
              <a:rPr lang="en-US" smtClean="0"/>
              <a:t> Stalin had died)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ARMISTICE: agreement signed by both sides in a war to stop fighting</a:t>
            </a:r>
          </a:p>
          <a:p>
            <a:r>
              <a:rPr lang="en-US" dirty="0" smtClean="0"/>
              <a:t>The armistice has held for 50 years, but no peace treaty has ever been negotiated</a:t>
            </a:r>
          </a:p>
          <a:p>
            <a:r>
              <a:rPr lang="en-US" dirty="0" smtClean="0"/>
              <a:t>More than a million North Korean and South Korean troops dug in on either side of the demilitarized zone (DMZ) – an area with no military forces – near the 38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parallel</a:t>
            </a:r>
          </a:p>
          <a:p>
            <a:r>
              <a:rPr lang="en-US" dirty="0" smtClean="0"/>
              <a:t>Over 36,000 Americans died in combat, around 600,000 Chinese troops died and well over 2 million Koreans (both civilian and military) died</a:t>
            </a:r>
            <a:endParaRPr lang="en-US" dirty="0" smtClean="0"/>
          </a:p>
          <a:p>
            <a:r>
              <a:rPr lang="en-US" dirty="0" smtClean="0"/>
              <a:t>The only decisive outcome of the wa</a:t>
            </a:r>
            <a:r>
              <a:rPr lang="en-US" dirty="0" smtClean="0"/>
              <a:t>r was the precedent it set – that there could be a long and bloody conflict involving nations with nuclear weapons, and that those countries would choose not to use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35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After the </a:t>
            </a:r>
            <a:r>
              <a:rPr lang="en-US" sz="3200" dirty="0" err="1" smtClean="0"/>
              <a:t>korean</a:t>
            </a:r>
            <a:r>
              <a:rPr lang="en-US" sz="3200" dirty="0" smtClean="0"/>
              <a:t> war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41758"/>
            <a:ext cx="7583488" cy="4546515"/>
          </a:xfrm>
        </p:spPr>
        <p:txBody>
          <a:bodyPr/>
          <a:lstStyle/>
          <a:p>
            <a:r>
              <a:rPr lang="en-US" dirty="0" smtClean="0"/>
              <a:t>Two Koreas slowly rebuilt economies destroyed by the fighting and by years of Japanese occupation</a:t>
            </a:r>
          </a:p>
          <a:p>
            <a:r>
              <a:rPr lang="en-US" dirty="0" smtClean="0"/>
              <a:t>Both remained centers of Cold War tensions</a:t>
            </a:r>
          </a:p>
          <a:p>
            <a:r>
              <a:rPr lang="en-US" dirty="0" smtClean="0"/>
              <a:t>The US continued to send aid to South Korea, while the USSR continued to aid North Korea</a:t>
            </a:r>
          </a:p>
          <a:p>
            <a:r>
              <a:rPr lang="en-US" dirty="0" smtClean="0"/>
              <a:t>North Korea </a:t>
            </a:r>
            <a:r>
              <a:rPr lang="en-US" smtClean="0"/>
              <a:t>is Communist </a:t>
            </a:r>
            <a:r>
              <a:rPr lang="en-US" dirty="0" smtClean="0"/>
              <a:t>and South Korea is a democracy</a:t>
            </a:r>
          </a:p>
          <a:p>
            <a:r>
              <a:rPr lang="en-US" dirty="0" smtClean="0"/>
              <a:t>Today, the border is still at the 38</a:t>
            </a:r>
            <a:r>
              <a:rPr lang="en-US" baseline="30000" dirty="0" smtClean="0"/>
              <a:t>th</a:t>
            </a:r>
            <a:r>
              <a:rPr lang="en-US" dirty="0" smtClean="0"/>
              <a:t> parallel and remains the most fortified border in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1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South </a:t>
            </a:r>
            <a:r>
              <a:rPr lang="en-US" sz="3200" dirty="0" err="1" smtClean="0"/>
              <a:t>korea</a:t>
            </a:r>
            <a:r>
              <a:rPr lang="en-US" sz="3200" dirty="0" smtClean="0"/>
              <a:t> after the war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934" y="1828800"/>
            <a:ext cx="4069040" cy="463722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By the mid-1960s, the South Korean economy had moved ahead</a:t>
            </a:r>
          </a:p>
          <a:p>
            <a:r>
              <a:rPr lang="en-US" dirty="0" smtClean="0"/>
              <a:t>The government was a pro-American dictatorship until 1987, when it became a democracy</a:t>
            </a:r>
          </a:p>
          <a:p>
            <a:r>
              <a:rPr lang="en-US" dirty="0" smtClean="0"/>
              <a:t>South Korea hosted the summer </a:t>
            </a:r>
            <a:r>
              <a:rPr lang="en-US" dirty="0"/>
              <a:t>O</a:t>
            </a:r>
            <a:r>
              <a:rPr lang="en-US" dirty="0" smtClean="0"/>
              <a:t>lympics in 1988</a:t>
            </a:r>
          </a:p>
          <a:p>
            <a:r>
              <a:rPr lang="en-US" dirty="0" smtClean="0"/>
              <a:t>South Korea has tried to open a relationship with North Korea, but they have not been successful</a:t>
            </a:r>
          </a:p>
          <a:p>
            <a:endParaRPr lang="en-US" dirty="0"/>
          </a:p>
        </p:txBody>
      </p:sp>
      <p:pic>
        <p:nvPicPr>
          <p:cNvPr id="4" name="Picture 3" descr="SouthKore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27" y="1828800"/>
            <a:ext cx="4017204" cy="463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31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112</TotalTime>
  <Words>1252</Words>
  <Application>Microsoft Macintosh PowerPoint</Application>
  <PresentationFormat>On-screen Show (4:3)</PresentationFormat>
  <Paragraphs>82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Precedent</vt:lpstr>
      <vt:lpstr>Korea</vt:lpstr>
      <vt:lpstr>korea before 1945</vt:lpstr>
      <vt:lpstr>When world war II ended…</vt:lpstr>
      <vt:lpstr>South Korea</vt:lpstr>
      <vt:lpstr>North korea</vt:lpstr>
      <vt:lpstr>The korean war</vt:lpstr>
      <vt:lpstr>THREE LONG YEARS</vt:lpstr>
      <vt:lpstr>After the korean war</vt:lpstr>
      <vt:lpstr>South korea after the war</vt:lpstr>
      <vt:lpstr>North Korea after the war</vt:lpstr>
      <vt:lpstr>Kim jong-il</vt:lpstr>
      <vt:lpstr>Kim jong-un</vt:lpstr>
      <vt:lpstr>North korean nuclear weapons program</vt:lpstr>
      <vt:lpstr>Satellite view of the 2 Koreas</vt:lpstr>
      <vt:lpstr>North korea today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</dc:title>
  <dc:creator>Sara Levine</dc:creator>
  <cp:lastModifiedBy>Sara Levine</cp:lastModifiedBy>
  <cp:revision>14</cp:revision>
  <dcterms:created xsi:type="dcterms:W3CDTF">2015-08-24T19:45:13Z</dcterms:created>
  <dcterms:modified xsi:type="dcterms:W3CDTF">2015-08-25T14:20:12Z</dcterms:modified>
</cp:coreProperties>
</file>