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8F6F46-4DE7-42E4-91EB-9FD5EA2BA7DE}" type="datetimeFigureOut">
              <a:rPr lang="en-US" smtClean="0"/>
              <a:pPr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698105-38CE-4663-AD36-3689C4786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Heian Court Clothing</a:t>
            </a:r>
            <a:endParaRPr lang="en-US" dirty="0"/>
          </a:p>
        </p:txBody>
      </p:sp>
      <p:pic>
        <p:nvPicPr>
          <p:cNvPr id="7" name="Picture 6" descr="Heian Ct Lady - color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3851275" cy="4343400"/>
          </a:xfrm>
          <a:prstGeom prst="rect">
            <a:avLst/>
          </a:prstGeom>
          <a:noFill/>
          <a:ln w="9525">
            <a:solidFill>
              <a:srgbClr val="6946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Man's Heian Ct Dress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62100"/>
            <a:ext cx="2952750" cy="4724400"/>
          </a:xfrm>
          <a:prstGeom prst="rect">
            <a:avLst/>
          </a:prstGeom>
          <a:noFill/>
          <a:ln w="9525">
            <a:solidFill>
              <a:srgbClr val="6946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84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Central Authority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50" dirty="0" smtClean="0"/>
              <a:t>Large landowners living away from the capital set up private armies</a:t>
            </a:r>
          </a:p>
          <a:p>
            <a:r>
              <a:rPr lang="en-US" sz="2550" dirty="0" smtClean="0"/>
              <a:t>Countryside became lawless and dangerous</a:t>
            </a:r>
          </a:p>
          <a:p>
            <a:r>
              <a:rPr lang="en-US" sz="2550" dirty="0" smtClean="0"/>
              <a:t>Farmers and small landowners traded land to strong warlords for protection</a:t>
            </a:r>
          </a:p>
          <a:p>
            <a:r>
              <a:rPr lang="en-US" sz="2550" dirty="0" smtClean="0"/>
              <a:t>With more land, the lords gained more power</a:t>
            </a:r>
          </a:p>
          <a:p>
            <a:r>
              <a:rPr lang="en-US" sz="2550" dirty="0" smtClean="0"/>
              <a:t>In 1180, war broke out between two warrior families</a:t>
            </a:r>
          </a:p>
          <a:p>
            <a:r>
              <a:rPr lang="en-US" sz="2550" dirty="0" smtClean="0"/>
              <a:t>The </a:t>
            </a:r>
            <a:r>
              <a:rPr lang="en-US" sz="2550" dirty="0" err="1" smtClean="0"/>
              <a:t>Minamoto</a:t>
            </a:r>
            <a:r>
              <a:rPr lang="en-US" sz="2550" dirty="0" smtClean="0"/>
              <a:t> Family, led by </a:t>
            </a:r>
            <a:r>
              <a:rPr lang="en-US" sz="2550" dirty="0" err="1" smtClean="0"/>
              <a:t>Yorimoto</a:t>
            </a:r>
            <a:r>
              <a:rPr lang="en-US" sz="2550" dirty="0" smtClean="0"/>
              <a:t>, won the war</a:t>
            </a:r>
          </a:p>
          <a:p>
            <a:r>
              <a:rPr lang="en-US" sz="2550" dirty="0" err="1" smtClean="0"/>
              <a:t>Yorimoto</a:t>
            </a:r>
            <a:r>
              <a:rPr lang="en-US" sz="2550" dirty="0" smtClean="0"/>
              <a:t> gained the title of shogun and established the Kamakura </a:t>
            </a:r>
            <a:r>
              <a:rPr lang="en-US" sz="2550" dirty="0" err="1" smtClean="0"/>
              <a:t>Shogunate</a:t>
            </a:r>
            <a:r>
              <a:rPr lang="en-US" sz="2550" dirty="0" smtClean="0"/>
              <a:t> which lasted from 1185 to 1333</a:t>
            </a:r>
          </a:p>
          <a:p>
            <a:pPr marL="0" indent="0">
              <a:buNone/>
            </a:pPr>
            <a:r>
              <a:rPr lang="en-US" sz="2550" dirty="0" smtClean="0"/>
              <a:t>SHOGUN: barbarian-defeating general</a:t>
            </a: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88387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FEUDALISM: a </a:t>
            </a:r>
            <a:r>
              <a:rPr lang="en-US" sz="2600" dirty="0"/>
              <a:t>political, economic, and social system based on loyalty, the holding of land, and military service.</a:t>
            </a:r>
            <a:endParaRPr lang="en-US" sz="2600" dirty="0" smtClean="0"/>
          </a:p>
          <a:p>
            <a:r>
              <a:rPr lang="en-US" sz="2600" dirty="0" smtClean="0"/>
              <a:t>Samurai dominated society in feudal Japan</a:t>
            </a:r>
          </a:p>
          <a:p>
            <a:pPr marL="0" indent="0">
              <a:buNone/>
            </a:pPr>
            <a:r>
              <a:rPr lang="en-US" sz="2600" dirty="0" smtClean="0"/>
              <a:t>SAMURAI: warriors</a:t>
            </a:r>
          </a:p>
          <a:p>
            <a:r>
              <a:rPr lang="en-US" sz="2600" dirty="0" smtClean="0"/>
              <a:t>Samurai spent a lifetime perfecting military skills</a:t>
            </a:r>
          </a:p>
          <a:p>
            <a:r>
              <a:rPr lang="en-US" sz="2600" dirty="0" smtClean="0"/>
              <a:t>Lived by the samurai code</a:t>
            </a:r>
          </a:p>
          <a:p>
            <a:pPr marL="0" indent="0">
              <a:buNone/>
            </a:pPr>
            <a:r>
              <a:rPr lang="en-US" sz="2600" dirty="0" smtClean="0"/>
              <a:t>BUSHIDO: the samurai code; way of the warrior</a:t>
            </a:r>
          </a:p>
          <a:p>
            <a:r>
              <a:rPr lang="en-US" sz="2600" dirty="0" smtClean="0"/>
              <a:t>Honor was extremely important to a samurai</a:t>
            </a:r>
          </a:p>
          <a:p>
            <a:r>
              <a:rPr lang="en-US" sz="2600" dirty="0" smtClean="0"/>
              <a:t>If he was dishonored in any way, he was supposed to commit seppuku</a:t>
            </a:r>
          </a:p>
          <a:p>
            <a:pPr marL="0" indent="0">
              <a:buNone/>
            </a:pPr>
            <a:r>
              <a:rPr lang="en-US" sz="2600" dirty="0" smtClean="0"/>
              <a:t>SEPPUKU: ritual suicide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4525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geography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One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Japanese Civilization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953256"/>
          </a:xfrm>
        </p:spPr>
        <p:txBody>
          <a:bodyPr/>
          <a:lstStyle/>
          <a:p>
            <a:r>
              <a:rPr lang="en-US" dirty="0" smtClean="0"/>
              <a:t>Japanese were close enough to Korea and China to feel effects of their civilizations</a:t>
            </a:r>
          </a:p>
          <a:p>
            <a:r>
              <a:rPr lang="en-US" dirty="0" smtClean="0"/>
              <a:t>Japanese were far enough from Korea and China be safe from invasion</a:t>
            </a:r>
          </a:p>
        </p:txBody>
      </p:sp>
      <p:pic>
        <p:nvPicPr>
          <p:cNvPr id="6" name="Content Placeholder 5" descr="ja-150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84" b="-4384"/>
          <a:stretch>
            <a:fillRect/>
          </a:stretch>
        </p:blipFill>
        <p:spPr>
          <a:xfrm>
            <a:off x="4648200" y="1752600"/>
            <a:ext cx="4038600" cy="4718304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of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About 4,000 islands make up the Japanese archipelago</a:t>
            </a:r>
          </a:p>
          <a:p>
            <a:pPr>
              <a:buNone/>
            </a:pPr>
            <a:r>
              <a:rPr lang="en-US" sz="2700" dirty="0" smtClean="0"/>
              <a:t>ARCHIPELAGO: island group</a:t>
            </a:r>
          </a:p>
          <a:p>
            <a:r>
              <a:rPr lang="en-US" sz="2700" dirty="0" smtClean="0"/>
              <a:t>The four largest islands are: Hokkaido, Honshu, Shikoku and Kyushu</a:t>
            </a:r>
          </a:p>
          <a:p>
            <a:pPr>
              <a:buNone/>
            </a:pPr>
            <a:r>
              <a:rPr lang="en-US" sz="2700" dirty="0" smtClean="0"/>
              <a:t>ADVANTAGES OF JAPAN’S GEOGRAPHY: mild climate with plenty of rainfall</a:t>
            </a:r>
          </a:p>
          <a:p>
            <a:pPr>
              <a:buNone/>
            </a:pPr>
            <a:r>
              <a:rPr lang="en-US" sz="2700" dirty="0" smtClean="0"/>
              <a:t>DISADVANTAGES OF JAPAN’S GEOGRAPHY: country is too mountainous to farm and natural resources are in short supply; natural disasters also threaten the area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8022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2362200"/>
            <a:ext cx="8040687" cy="2200275"/>
          </a:xfrm>
        </p:spPr>
        <p:txBody>
          <a:bodyPr/>
          <a:lstStyle/>
          <a:p>
            <a:r>
              <a:rPr lang="en-US" dirty="0" smtClean="0"/>
              <a:t>Shinto </a:t>
            </a:r>
            <a:br>
              <a:rPr lang="en-US" dirty="0" smtClean="0"/>
            </a:br>
            <a:r>
              <a:rPr lang="en-US" dirty="0" smtClean="0"/>
              <a:t>&amp; the Yamato Empire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Two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Japan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50" dirty="0" smtClean="0"/>
              <a:t>Japan began not as a united territory, but as hundreds of clans controlling their own territories</a:t>
            </a:r>
          </a:p>
          <a:p>
            <a:r>
              <a:rPr lang="en-US" sz="2950" dirty="0" smtClean="0"/>
              <a:t>Varied customs and beliefs combined to form Japan’s earliest religion</a:t>
            </a:r>
          </a:p>
          <a:p>
            <a:pPr>
              <a:buNone/>
            </a:pPr>
            <a:r>
              <a:rPr lang="en-US" sz="2950" dirty="0" smtClean="0"/>
              <a:t>SHINTO: way of the gods</a:t>
            </a:r>
          </a:p>
          <a:p>
            <a:r>
              <a:rPr lang="en-US" sz="2950" dirty="0" smtClean="0"/>
              <a:t>Shinto is based on respect </a:t>
            </a:r>
            <a:r>
              <a:rPr lang="en-US" sz="2950" smtClean="0"/>
              <a:t>for forces </a:t>
            </a:r>
            <a:r>
              <a:rPr lang="en-US" sz="2950" dirty="0" smtClean="0"/>
              <a:t>of nature and worship of ancestors</a:t>
            </a:r>
          </a:p>
          <a:p>
            <a:r>
              <a:rPr lang="en-US" sz="2950" dirty="0" smtClean="0"/>
              <a:t>Followers believe in </a:t>
            </a:r>
            <a:r>
              <a:rPr lang="en-US" sz="2950" dirty="0" err="1" smtClean="0"/>
              <a:t>kami</a:t>
            </a:r>
            <a:endParaRPr lang="en-US" sz="2950" dirty="0" smtClean="0"/>
          </a:p>
          <a:p>
            <a:pPr>
              <a:buNone/>
            </a:pPr>
            <a:r>
              <a:rPr lang="en-US" sz="2950" dirty="0" smtClean="0"/>
              <a:t>KAMI: divine spirits that dwelled in nature</a:t>
            </a:r>
          </a:p>
          <a:p>
            <a:pPr>
              <a:buNone/>
            </a:pPr>
            <a:endParaRPr lang="en-US" sz="295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Yamato Emperors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50" dirty="0" smtClean="0"/>
              <a:t>Yamato clan became the leading clan by 400 CE</a:t>
            </a:r>
          </a:p>
          <a:p>
            <a:r>
              <a:rPr lang="en-US" sz="2850" dirty="0" smtClean="0"/>
              <a:t>By the 7</a:t>
            </a:r>
            <a:r>
              <a:rPr lang="en-US" sz="2850" baseline="30000" dirty="0" smtClean="0"/>
              <a:t>th</a:t>
            </a:r>
            <a:r>
              <a:rPr lang="en-US" sz="2850" dirty="0" smtClean="0"/>
              <a:t> century, they were calling themselves emperors of Japan</a:t>
            </a:r>
          </a:p>
          <a:p>
            <a:r>
              <a:rPr lang="en-US" sz="2850" dirty="0" smtClean="0"/>
              <a:t>Many Yamato emperors lacked real power, but the dynasty survived</a:t>
            </a:r>
          </a:p>
          <a:p>
            <a:r>
              <a:rPr lang="en-US" sz="2850" dirty="0" smtClean="0"/>
              <a:t>When rival clans fought for power, the winning clan claimed control and then ruled in the emperor’s name</a:t>
            </a:r>
          </a:p>
          <a:p>
            <a:r>
              <a:rPr lang="en-US" sz="2850" dirty="0" smtClean="0"/>
              <a:t>Dual structure becoming enduring characteristic of the Japanese </a:t>
            </a:r>
            <a:r>
              <a:rPr lang="en-US" sz="2850" dirty="0" err="1" smtClean="0"/>
              <a:t>gov’t</a:t>
            </a:r>
            <a:endParaRPr lang="en-US" sz="28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Three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the </a:t>
            </a:r>
            <a:r>
              <a:rPr lang="en-US" dirty="0" err="1" smtClean="0"/>
              <a:t>Heian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598"/>
            <a:ext cx="4876800" cy="4724401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In the late 700s, imperial court moved to Heian (modern day Kyoto)</a:t>
            </a:r>
          </a:p>
          <a:p>
            <a:r>
              <a:rPr lang="en-US" sz="2900" dirty="0" smtClean="0"/>
              <a:t>Growth of large estates</a:t>
            </a:r>
          </a:p>
          <a:p>
            <a:r>
              <a:rPr lang="en-US" sz="2900" dirty="0" smtClean="0"/>
              <a:t>Arts and literature of China flourished in Japan</a:t>
            </a:r>
          </a:p>
          <a:p>
            <a:r>
              <a:rPr lang="en-US" sz="2900" dirty="0" smtClean="0"/>
              <a:t>Highly refined and elaborate court life</a:t>
            </a:r>
          </a:p>
          <a:p>
            <a:r>
              <a:rPr lang="en-US" sz="2900" dirty="0" smtClean="0"/>
              <a:t>A great novel, </a:t>
            </a:r>
            <a:r>
              <a:rPr lang="en-US" sz="2900" i="1" dirty="0" smtClean="0"/>
              <a:t>The Tale of </a:t>
            </a:r>
            <a:r>
              <a:rPr lang="en-US" sz="2900" i="1" dirty="0" err="1" smtClean="0"/>
              <a:t>Genji</a:t>
            </a:r>
            <a:r>
              <a:rPr lang="en-US" sz="2900" dirty="0" smtClean="0"/>
              <a:t>, was written </a:t>
            </a:r>
            <a:r>
              <a:rPr lang="en-US" sz="2900" smtClean="0"/>
              <a:t>by Lady </a:t>
            </a:r>
            <a:r>
              <a:rPr lang="en-US" sz="2900" dirty="0" err="1" smtClean="0"/>
              <a:t>Murasaki</a:t>
            </a:r>
            <a:endParaRPr lang="en-US" sz="29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752599"/>
            <a:ext cx="2857500" cy="452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</TotalTime>
  <Words>451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Japan</vt:lpstr>
      <vt:lpstr>Japanese geography </vt:lpstr>
      <vt:lpstr>Growth of Japanese Civilization</vt:lpstr>
      <vt:lpstr>Geography of Japan</vt:lpstr>
      <vt:lpstr>Shinto  &amp; the Yamato Empire</vt:lpstr>
      <vt:lpstr>Early Japan</vt:lpstr>
      <vt:lpstr>The Yamato Emperors</vt:lpstr>
      <vt:lpstr>Japanese feudalism</vt:lpstr>
      <vt:lpstr>Life in the Heian Period</vt:lpstr>
      <vt:lpstr>Heian Court Clothing</vt:lpstr>
      <vt:lpstr>Decline of Central Authority</vt:lpstr>
      <vt:lpstr>Japanese Feudalism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</dc:title>
  <dc:creator>SARA ESTIS</dc:creator>
  <cp:lastModifiedBy>Sara Levine</cp:lastModifiedBy>
  <cp:revision>16</cp:revision>
  <dcterms:created xsi:type="dcterms:W3CDTF">2014-02-26T21:25:40Z</dcterms:created>
  <dcterms:modified xsi:type="dcterms:W3CDTF">2018-08-22T21:01:35Z</dcterms:modified>
</cp:coreProperties>
</file>